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aleway"/>
      <p:regular r:id="rId26"/>
      <p:bold r:id="rId27"/>
      <p:italic r:id="rId28"/>
      <p:boldItalic r:id="rId29"/>
    </p:embeddedFont>
    <p:embeddedFont>
      <p:font typeface="Raleway Thin"/>
      <p:bold r:id="rId30"/>
      <p:boldItalic r:id="rId31"/>
    </p:embeddedFont>
    <p:embeddedFont>
      <p:font typeface="Convergenc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slide" Target="slides/slide20.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Thin-boldItalic.fntdata"/><Relationship Id="rId30" Type="http://schemas.openxmlformats.org/officeDocument/2006/relationships/font" Target="fonts/RalewayThin-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nvergenc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834b3153_1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834b3153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8165d72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8165d72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8165d72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8165d72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28165d72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28165d72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8165d72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28165d72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28165d72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28165d72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28165d72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28165d72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8165d72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28165d72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28165d722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28165d722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28165d722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28165d722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28165d722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28165d72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8165d7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8165d7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8165d722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28165d72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8165d72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8165d72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28165d72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28165d72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28165d72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28165d72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8165d72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28165d72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8165d72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8165d72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8165d72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28165d72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28165d72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28165d72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sp>
        <p:nvSpPr>
          <p:cNvPr id="55" name="Google Shape;55;p14"/>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685800" y="3287213"/>
            <a:ext cx="77724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 name="Shape 57"/>
        <p:cNvGrpSpPr/>
        <p:nvPr/>
      </p:nvGrpSpPr>
      <p:grpSpPr>
        <a:xfrm>
          <a:off x="0" y="0"/>
          <a:ext cx="0" cy="0"/>
          <a:chOff x="0" y="0"/>
          <a:chExt cx="0" cy="0"/>
        </a:xfrm>
      </p:grpSpPr>
      <p:sp>
        <p:nvSpPr>
          <p:cNvPr id="58" name="Google Shape;58;p1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73763"/>
              </a:buClr>
              <a:buSzPts val="4800"/>
              <a:buNone/>
              <a:defRPr sz="4800">
                <a:solidFill>
                  <a:srgbClr val="07376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0" name="Google Shape;60;p15"/>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pic>
        <p:nvPicPr>
          <p:cNvPr id="61" name="Google Shape;61;p15"/>
          <p:cNvPicPr preferRelativeResize="0"/>
          <p:nvPr/>
        </p:nvPicPr>
        <p:blipFill>
          <a:blip r:embed="rId2">
            <a:alphaModFix/>
          </a:blip>
          <a:stretch>
            <a:fillRect/>
          </a:stretch>
        </p:blipFill>
        <p:spPr>
          <a:xfrm>
            <a:off x="8012185" y="56275"/>
            <a:ext cx="971115" cy="1269375"/>
          </a:xfrm>
          <a:prstGeom prst="rect">
            <a:avLst/>
          </a:prstGeom>
          <a:noFill/>
          <a:ln>
            <a:noFill/>
          </a:ln>
        </p:spPr>
      </p:pic>
      <p:pic>
        <p:nvPicPr>
          <p:cNvPr id="62" name="Google Shape;62;p15"/>
          <p:cNvPicPr preferRelativeResize="0"/>
          <p:nvPr/>
        </p:nvPicPr>
        <p:blipFill>
          <a:blip r:embed="rId3">
            <a:alphaModFix/>
          </a:blip>
          <a:stretch>
            <a:fillRect/>
          </a:stretch>
        </p:blipFill>
        <p:spPr>
          <a:xfrm>
            <a:off x="7072650" y="56275"/>
            <a:ext cx="1853775" cy="19435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3" name="Shape 63"/>
        <p:cNvGrpSpPr/>
        <p:nvPr/>
      </p:nvGrpSpPr>
      <p:grpSpPr>
        <a:xfrm>
          <a:off x="0" y="0"/>
          <a:ext cx="0" cy="0"/>
          <a:chOff x="0" y="0"/>
          <a:chExt cx="0" cy="0"/>
        </a:xfrm>
      </p:grpSpPr>
      <p:sp>
        <p:nvSpPr>
          <p:cNvPr id="64" name="Google Shape;64;p16"/>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idx="1" type="body"/>
          </p:nvPr>
        </p:nvSpPr>
        <p:spPr>
          <a:xfrm>
            <a:off x="1757200" y="2161800"/>
            <a:ext cx="56298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66" name="Google Shape;66;p16"/>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0">
                <a:solidFill>
                  <a:srgbClr val="434343"/>
                </a:solidFill>
                <a:latin typeface="Raleway"/>
                <a:ea typeface="Raleway"/>
                <a:cs typeface="Raleway"/>
                <a:sym typeface="Raleway"/>
              </a:rPr>
              <a:t>“</a:t>
            </a:r>
            <a:endParaRPr b="1" sz="12000">
              <a:solidFill>
                <a:srgbClr val="434343"/>
              </a:solidFill>
              <a:latin typeface="Raleway"/>
              <a:ea typeface="Raleway"/>
              <a:cs typeface="Raleway"/>
              <a:sym typeface="Raleway"/>
            </a:endParaRPr>
          </a:p>
        </p:txBody>
      </p:sp>
      <p:sp>
        <p:nvSpPr>
          <p:cNvPr id="67" name="Google Shape;67;p1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r>
              <a:t/>
            </a:r>
            <a:endParaRPr/>
          </a:p>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 name="Shape 68"/>
        <p:cNvGrpSpPr/>
        <p:nvPr/>
      </p:nvGrpSpPr>
      <p:grpSpPr>
        <a:xfrm>
          <a:off x="0" y="0"/>
          <a:ext cx="0" cy="0"/>
          <a:chOff x="0" y="0"/>
          <a:chExt cx="0" cy="0"/>
        </a:xfrm>
      </p:grpSpPr>
      <p:sp>
        <p:nvSpPr>
          <p:cNvPr id="69" name="Google Shape;69;p17"/>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70" name="Google Shape;70;p17"/>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434343"/>
              </a:buClr>
              <a:buSzPts val="1800"/>
              <a:buChar char="●"/>
              <a:defRPr>
                <a:solidFill>
                  <a:srgbClr val="434343"/>
                </a:solidFill>
              </a:defRPr>
            </a:lvl1pPr>
            <a:lvl2pPr indent="-342900" lvl="1" marL="914400">
              <a:spcBef>
                <a:spcPts val="0"/>
              </a:spcBef>
              <a:spcAft>
                <a:spcPts val="0"/>
              </a:spcAft>
              <a:buClr>
                <a:srgbClr val="434343"/>
              </a:buClr>
              <a:buSzPts val="1800"/>
              <a:buChar char="○"/>
              <a:defRPr>
                <a:solidFill>
                  <a:srgbClr val="434343"/>
                </a:solidFill>
              </a:defRPr>
            </a:lvl2pPr>
            <a:lvl3pPr indent="-342900" lvl="2" marL="1371600">
              <a:spcBef>
                <a:spcPts val="0"/>
              </a:spcBef>
              <a:spcAft>
                <a:spcPts val="0"/>
              </a:spcAft>
              <a:buClr>
                <a:srgbClr val="434343"/>
              </a:buClr>
              <a:buSzPts val="1800"/>
              <a:buChar char="■"/>
              <a:defRPr>
                <a:solidFill>
                  <a:srgbClr val="434343"/>
                </a:solidFill>
              </a:defRPr>
            </a:lvl3pPr>
            <a:lvl4pPr indent="-342900" lvl="3" marL="1828800">
              <a:spcBef>
                <a:spcPts val="0"/>
              </a:spcBef>
              <a:spcAft>
                <a:spcPts val="0"/>
              </a:spcAft>
              <a:buClr>
                <a:srgbClr val="434343"/>
              </a:buClr>
              <a:buSzPts val="1800"/>
              <a:buChar char="●"/>
              <a:defRPr>
                <a:solidFill>
                  <a:srgbClr val="434343"/>
                </a:solidFill>
              </a:defRPr>
            </a:lvl4pPr>
            <a:lvl5pPr indent="-342900" lvl="4" marL="2286000">
              <a:spcBef>
                <a:spcPts val="0"/>
              </a:spcBef>
              <a:spcAft>
                <a:spcPts val="0"/>
              </a:spcAft>
              <a:buClr>
                <a:srgbClr val="434343"/>
              </a:buClr>
              <a:buSzPts val="1800"/>
              <a:buChar char="○"/>
              <a:defRPr>
                <a:solidFill>
                  <a:srgbClr val="434343"/>
                </a:solidFill>
              </a:defRPr>
            </a:lvl5pPr>
            <a:lvl6pPr indent="-342900" lvl="5" marL="2743200">
              <a:spcBef>
                <a:spcPts val="0"/>
              </a:spcBef>
              <a:spcAft>
                <a:spcPts val="0"/>
              </a:spcAft>
              <a:buClr>
                <a:srgbClr val="434343"/>
              </a:buClr>
              <a:buSzPts val="1800"/>
              <a:buChar char="■"/>
              <a:defRPr>
                <a:solidFill>
                  <a:srgbClr val="434343"/>
                </a:solidFill>
              </a:defRPr>
            </a:lvl6pPr>
            <a:lvl7pPr indent="-342900" lvl="6" marL="3200400">
              <a:spcBef>
                <a:spcPts val="0"/>
              </a:spcBef>
              <a:spcAft>
                <a:spcPts val="0"/>
              </a:spcAft>
              <a:buClr>
                <a:srgbClr val="434343"/>
              </a:buClr>
              <a:buSzPts val="1800"/>
              <a:buChar char="●"/>
              <a:defRPr>
                <a:solidFill>
                  <a:srgbClr val="434343"/>
                </a:solidFill>
              </a:defRPr>
            </a:lvl7pPr>
            <a:lvl8pPr indent="-342900" lvl="7" marL="3657600">
              <a:spcBef>
                <a:spcPts val="0"/>
              </a:spcBef>
              <a:spcAft>
                <a:spcPts val="0"/>
              </a:spcAft>
              <a:buClr>
                <a:srgbClr val="434343"/>
              </a:buClr>
              <a:buSzPts val="1800"/>
              <a:buChar char="○"/>
              <a:defRPr>
                <a:solidFill>
                  <a:srgbClr val="434343"/>
                </a:solidFill>
              </a:defRPr>
            </a:lvl8pPr>
            <a:lvl9pPr indent="-342900" lvl="8" marL="4114800">
              <a:spcBef>
                <a:spcPts val="0"/>
              </a:spcBef>
              <a:spcAft>
                <a:spcPts val="0"/>
              </a:spcAft>
              <a:buClr>
                <a:srgbClr val="434343"/>
              </a:buClr>
              <a:buSzPts val="1800"/>
              <a:buChar char="■"/>
              <a:defRPr>
                <a:solidFill>
                  <a:srgbClr val="434343"/>
                </a:solidFill>
              </a:defRPr>
            </a:lvl9pPr>
          </a:lstStyle>
          <a:p/>
        </p:txBody>
      </p:sp>
      <p:sp>
        <p:nvSpPr>
          <p:cNvPr id="71" name="Google Shape;71;p1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72" name="Google Shape;72;p17"/>
          <p:cNvGrpSpPr/>
          <p:nvPr/>
        </p:nvGrpSpPr>
        <p:grpSpPr>
          <a:xfrm>
            <a:off x="390735" y="185775"/>
            <a:ext cx="8491726" cy="4577848"/>
            <a:chOff x="390735" y="185775"/>
            <a:chExt cx="8491726" cy="4577848"/>
          </a:xfrm>
        </p:grpSpPr>
        <p:sp>
          <p:nvSpPr>
            <p:cNvPr id="73" name="Google Shape;73;p1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17"/>
            <p:cNvGrpSpPr/>
            <p:nvPr/>
          </p:nvGrpSpPr>
          <p:grpSpPr>
            <a:xfrm rot="290934">
              <a:off x="7999639" y="220126"/>
              <a:ext cx="848543" cy="848624"/>
              <a:chOff x="570875" y="4322250"/>
              <a:chExt cx="443300" cy="443325"/>
            </a:xfrm>
          </p:grpSpPr>
          <p:sp>
            <p:nvSpPr>
              <p:cNvPr id="75" name="Google Shape;75;p17"/>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76" name="Google Shape;76;p17"/>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77" name="Google Shape;77;p17"/>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78" name="Google Shape;78;p17"/>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pic>
        <p:nvPicPr>
          <p:cNvPr id="79" name="Google Shape;79;p17"/>
          <p:cNvPicPr preferRelativeResize="0"/>
          <p:nvPr/>
        </p:nvPicPr>
        <p:blipFill>
          <a:blip r:embed="rId2">
            <a:alphaModFix/>
          </a:blip>
          <a:stretch>
            <a:fillRect/>
          </a:stretch>
        </p:blipFill>
        <p:spPr>
          <a:xfrm>
            <a:off x="7217099" y="68400"/>
            <a:ext cx="1665350" cy="17459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82" name="Google Shape;82;p18"/>
          <p:cNvSpPr txBox="1"/>
          <p:nvPr>
            <p:ph idx="1" type="body"/>
          </p:nvPr>
        </p:nvSpPr>
        <p:spPr>
          <a:xfrm>
            <a:off x="922000"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434343"/>
              </a:buClr>
              <a:buSzPts val="1800"/>
              <a:buChar char="●"/>
              <a:defRPr>
                <a:solidFill>
                  <a:srgbClr val="434343"/>
                </a:solidFill>
              </a:defRPr>
            </a:lvl1pPr>
            <a:lvl2pPr indent="-342900" lvl="1" marL="914400">
              <a:spcBef>
                <a:spcPts val="0"/>
              </a:spcBef>
              <a:spcAft>
                <a:spcPts val="0"/>
              </a:spcAft>
              <a:buClr>
                <a:srgbClr val="434343"/>
              </a:buClr>
              <a:buSzPts val="1800"/>
              <a:buChar char="○"/>
              <a:defRPr>
                <a:solidFill>
                  <a:srgbClr val="434343"/>
                </a:solidFill>
              </a:defRPr>
            </a:lvl2pPr>
            <a:lvl3pPr indent="-342900" lvl="2" marL="1371600">
              <a:spcBef>
                <a:spcPts val="0"/>
              </a:spcBef>
              <a:spcAft>
                <a:spcPts val="0"/>
              </a:spcAft>
              <a:buClr>
                <a:srgbClr val="434343"/>
              </a:buClr>
              <a:buSzPts val="1800"/>
              <a:buChar char="■"/>
              <a:defRPr>
                <a:solidFill>
                  <a:srgbClr val="434343"/>
                </a:solidFill>
              </a:defRPr>
            </a:lvl3pPr>
            <a:lvl4pPr indent="-342900" lvl="3" marL="1828800">
              <a:spcBef>
                <a:spcPts val="0"/>
              </a:spcBef>
              <a:spcAft>
                <a:spcPts val="0"/>
              </a:spcAft>
              <a:buClr>
                <a:srgbClr val="434343"/>
              </a:buClr>
              <a:buSzPts val="1800"/>
              <a:buChar char="●"/>
              <a:defRPr>
                <a:solidFill>
                  <a:srgbClr val="434343"/>
                </a:solidFill>
              </a:defRPr>
            </a:lvl4pPr>
            <a:lvl5pPr indent="-342900" lvl="4" marL="2286000">
              <a:spcBef>
                <a:spcPts val="0"/>
              </a:spcBef>
              <a:spcAft>
                <a:spcPts val="0"/>
              </a:spcAft>
              <a:buClr>
                <a:srgbClr val="434343"/>
              </a:buClr>
              <a:buSzPts val="1800"/>
              <a:buChar char="○"/>
              <a:defRPr>
                <a:solidFill>
                  <a:srgbClr val="434343"/>
                </a:solidFill>
              </a:defRPr>
            </a:lvl5pPr>
            <a:lvl6pPr indent="-342900" lvl="5" marL="2743200">
              <a:spcBef>
                <a:spcPts val="0"/>
              </a:spcBef>
              <a:spcAft>
                <a:spcPts val="0"/>
              </a:spcAft>
              <a:buClr>
                <a:srgbClr val="434343"/>
              </a:buClr>
              <a:buSzPts val="1800"/>
              <a:buChar char="■"/>
              <a:defRPr>
                <a:solidFill>
                  <a:srgbClr val="434343"/>
                </a:solidFill>
              </a:defRPr>
            </a:lvl6pPr>
            <a:lvl7pPr indent="-342900" lvl="6" marL="3200400">
              <a:spcBef>
                <a:spcPts val="0"/>
              </a:spcBef>
              <a:spcAft>
                <a:spcPts val="0"/>
              </a:spcAft>
              <a:buClr>
                <a:srgbClr val="434343"/>
              </a:buClr>
              <a:buSzPts val="1800"/>
              <a:buChar char="●"/>
              <a:defRPr>
                <a:solidFill>
                  <a:srgbClr val="434343"/>
                </a:solidFill>
              </a:defRPr>
            </a:lvl7pPr>
            <a:lvl8pPr indent="-342900" lvl="7" marL="3657600">
              <a:spcBef>
                <a:spcPts val="0"/>
              </a:spcBef>
              <a:spcAft>
                <a:spcPts val="0"/>
              </a:spcAft>
              <a:buClr>
                <a:srgbClr val="434343"/>
              </a:buClr>
              <a:buSzPts val="1800"/>
              <a:buChar char="○"/>
              <a:defRPr>
                <a:solidFill>
                  <a:srgbClr val="434343"/>
                </a:solidFill>
              </a:defRPr>
            </a:lvl8pPr>
            <a:lvl9pPr indent="-342900" lvl="8" marL="4114800">
              <a:spcBef>
                <a:spcPts val="0"/>
              </a:spcBef>
              <a:spcAft>
                <a:spcPts val="0"/>
              </a:spcAft>
              <a:buClr>
                <a:srgbClr val="434343"/>
              </a:buClr>
              <a:buSzPts val="1800"/>
              <a:buChar char="■"/>
              <a:defRPr>
                <a:solidFill>
                  <a:srgbClr val="434343"/>
                </a:solidFill>
              </a:defRPr>
            </a:lvl9pPr>
          </a:lstStyle>
          <a:p/>
        </p:txBody>
      </p:sp>
      <p:sp>
        <p:nvSpPr>
          <p:cNvPr id="83" name="Google Shape;83;p18"/>
          <p:cNvSpPr txBox="1"/>
          <p:nvPr>
            <p:ph idx="2" type="body"/>
          </p:nvPr>
        </p:nvSpPr>
        <p:spPr>
          <a:xfrm>
            <a:off x="4678687"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434343"/>
              </a:buClr>
              <a:buSzPts val="1800"/>
              <a:buChar char="●"/>
              <a:defRPr>
                <a:solidFill>
                  <a:srgbClr val="434343"/>
                </a:solidFill>
              </a:defRPr>
            </a:lvl1pPr>
            <a:lvl2pPr indent="-342900" lvl="1" marL="914400">
              <a:spcBef>
                <a:spcPts val="0"/>
              </a:spcBef>
              <a:spcAft>
                <a:spcPts val="0"/>
              </a:spcAft>
              <a:buClr>
                <a:srgbClr val="434343"/>
              </a:buClr>
              <a:buSzPts val="1800"/>
              <a:buChar char="○"/>
              <a:defRPr>
                <a:solidFill>
                  <a:srgbClr val="434343"/>
                </a:solidFill>
              </a:defRPr>
            </a:lvl2pPr>
            <a:lvl3pPr indent="-342900" lvl="2" marL="1371600">
              <a:spcBef>
                <a:spcPts val="0"/>
              </a:spcBef>
              <a:spcAft>
                <a:spcPts val="0"/>
              </a:spcAft>
              <a:buClr>
                <a:srgbClr val="434343"/>
              </a:buClr>
              <a:buSzPts val="1800"/>
              <a:buChar char="■"/>
              <a:defRPr>
                <a:solidFill>
                  <a:srgbClr val="434343"/>
                </a:solidFill>
              </a:defRPr>
            </a:lvl3pPr>
            <a:lvl4pPr indent="-342900" lvl="3" marL="1828800">
              <a:spcBef>
                <a:spcPts val="0"/>
              </a:spcBef>
              <a:spcAft>
                <a:spcPts val="0"/>
              </a:spcAft>
              <a:buClr>
                <a:srgbClr val="434343"/>
              </a:buClr>
              <a:buSzPts val="1800"/>
              <a:buChar char="●"/>
              <a:defRPr>
                <a:solidFill>
                  <a:srgbClr val="434343"/>
                </a:solidFill>
              </a:defRPr>
            </a:lvl4pPr>
            <a:lvl5pPr indent="-342900" lvl="4" marL="2286000">
              <a:spcBef>
                <a:spcPts val="0"/>
              </a:spcBef>
              <a:spcAft>
                <a:spcPts val="0"/>
              </a:spcAft>
              <a:buClr>
                <a:srgbClr val="434343"/>
              </a:buClr>
              <a:buSzPts val="1800"/>
              <a:buChar char="○"/>
              <a:defRPr>
                <a:solidFill>
                  <a:srgbClr val="434343"/>
                </a:solidFill>
              </a:defRPr>
            </a:lvl5pPr>
            <a:lvl6pPr indent="-342900" lvl="5" marL="2743200">
              <a:spcBef>
                <a:spcPts val="0"/>
              </a:spcBef>
              <a:spcAft>
                <a:spcPts val="0"/>
              </a:spcAft>
              <a:buClr>
                <a:srgbClr val="434343"/>
              </a:buClr>
              <a:buSzPts val="1800"/>
              <a:buChar char="■"/>
              <a:defRPr>
                <a:solidFill>
                  <a:srgbClr val="434343"/>
                </a:solidFill>
              </a:defRPr>
            </a:lvl6pPr>
            <a:lvl7pPr indent="-342900" lvl="6" marL="3200400">
              <a:spcBef>
                <a:spcPts val="0"/>
              </a:spcBef>
              <a:spcAft>
                <a:spcPts val="0"/>
              </a:spcAft>
              <a:buClr>
                <a:srgbClr val="434343"/>
              </a:buClr>
              <a:buSzPts val="1800"/>
              <a:buChar char="●"/>
              <a:defRPr>
                <a:solidFill>
                  <a:srgbClr val="434343"/>
                </a:solidFill>
              </a:defRPr>
            </a:lvl7pPr>
            <a:lvl8pPr indent="-342900" lvl="7" marL="3657600">
              <a:spcBef>
                <a:spcPts val="0"/>
              </a:spcBef>
              <a:spcAft>
                <a:spcPts val="0"/>
              </a:spcAft>
              <a:buClr>
                <a:srgbClr val="434343"/>
              </a:buClr>
              <a:buSzPts val="1800"/>
              <a:buChar char="○"/>
              <a:defRPr>
                <a:solidFill>
                  <a:srgbClr val="434343"/>
                </a:solidFill>
              </a:defRPr>
            </a:lvl8pPr>
            <a:lvl9pPr indent="-342900" lvl="8" marL="4114800">
              <a:spcBef>
                <a:spcPts val="0"/>
              </a:spcBef>
              <a:spcAft>
                <a:spcPts val="0"/>
              </a:spcAft>
              <a:buClr>
                <a:srgbClr val="434343"/>
              </a:buClr>
              <a:buSzPts val="1800"/>
              <a:buChar char="■"/>
              <a:defRPr>
                <a:solidFill>
                  <a:srgbClr val="434343"/>
                </a:solidFill>
              </a:defRPr>
            </a:lvl9pPr>
          </a:lstStyle>
          <a:p/>
        </p:txBody>
      </p:sp>
      <p:sp>
        <p:nvSpPr>
          <p:cNvPr id="84" name="Google Shape;84;p1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85" name="Google Shape;85;p18"/>
          <p:cNvGrpSpPr/>
          <p:nvPr/>
        </p:nvGrpSpPr>
        <p:grpSpPr>
          <a:xfrm>
            <a:off x="390735" y="185775"/>
            <a:ext cx="8491726" cy="4577848"/>
            <a:chOff x="390735" y="185775"/>
            <a:chExt cx="8491726" cy="4577848"/>
          </a:xfrm>
        </p:grpSpPr>
        <p:sp>
          <p:nvSpPr>
            <p:cNvPr id="86" name="Google Shape;86;p1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18"/>
            <p:cNvGrpSpPr/>
            <p:nvPr/>
          </p:nvGrpSpPr>
          <p:grpSpPr>
            <a:xfrm rot="290934">
              <a:off x="7999639" y="220126"/>
              <a:ext cx="848543" cy="848624"/>
              <a:chOff x="570875" y="4322250"/>
              <a:chExt cx="443300" cy="443325"/>
            </a:xfrm>
          </p:grpSpPr>
          <p:sp>
            <p:nvSpPr>
              <p:cNvPr id="88" name="Google Shape;88;p18"/>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89" name="Google Shape;89;p18"/>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90" name="Google Shape;90;p18"/>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91" name="Google Shape;91;p18"/>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2" name="Shape 92"/>
        <p:cNvGrpSpPr/>
        <p:nvPr/>
      </p:nvGrpSpPr>
      <p:grpSpPr>
        <a:xfrm>
          <a:off x="0" y="0"/>
          <a:ext cx="0" cy="0"/>
          <a:chOff x="0" y="0"/>
          <a:chExt cx="0" cy="0"/>
        </a:xfrm>
      </p:grpSpPr>
      <p:sp>
        <p:nvSpPr>
          <p:cNvPr id="93" name="Google Shape;93;p19"/>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94" name="Google Shape;94;p19"/>
          <p:cNvSpPr txBox="1"/>
          <p:nvPr>
            <p:ph idx="1" type="body"/>
          </p:nvPr>
        </p:nvSpPr>
        <p:spPr>
          <a:xfrm>
            <a:off x="922000"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rgbClr val="434343"/>
              </a:buClr>
              <a:buSzPts val="1400"/>
              <a:buChar char="●"/>
              <a:defRPr sz="1400">
                <a:solidFill>
                  <a:srgbClr val="434343"/>
                </a:solidFill>
              </a:defRPr>
            </a:lvl1pPr>
            <a:lvl2pPr indent="-317500" lvl="1" marL="914400" rtl="0">
              <a:spcBef>
                <a:spcPts val="0"/>
              </a:spcBef>
              <a:spcAft>
                <a:spcPts val="0"/>
              </a:spcAft>
              <a:buClr>
                <a:srgbClr val="434343"/>
              </a:buClr>
              <a:buSzPts val="1400"/>
              <a:buChar char="○"/>
              <a:defRPr sz="1400">
                <a:solidFill>
                  <a:srgbClr val="434343"/>
                </a:solidFill>
              </a:defRPr>
            </a:lvl2pPr>
            <a:lvl3pPr indent="-317500" lvl="2" marL="1371600" rtl="0">
              <a:spcBef>
                <a:spcPts val="0"/>
              </a:spcBef>
              <a:spcAft>
                <a:spcPts val="0"/>
              </a:spcAft>
              <a:buClr>
                <a:srgbClr val="434343"/>
              </a:buClr>
              <a:buSzPts val="1400"/>
              <a:buChar char="■"/>
              <a:defRPr sz="1400">
                <a:solidFill>
                  <a:srgbClr val="434343"/>
                </a:solidFill>
              </a:defRPr>
            </a:lvl3pPr>
            <a:lvl4pPr indent="-317500" lvl="3" marL="1828800" rtl="0">
              <a:spcBef>
                <a:spcPts val="0"/>
              </a:spcBef>
              <a:spcAft>
                <a:spcPts val="0"/>
              </a:spcAft>
              <a:buClr>
                <a:srgbClr val="434343"/>
              </a:buClr>
              <a:buSzPts val="1400"/>
              <a:buChar char="●"/>
              <a:defRPr sz="1400">
                <a:solidFill>
                  <a:srgbClr val="434343"/>
                </a:solidFill>
              </a:defRPr>
            </a:lvl4pPr>
            <a:lvl5pPr indent="-317500" lvl="4" marL="2286000" rtl="0">
              <a:spcBef>
                <a:spcPts val="0"/>
              </a:spcBef>
              <a:spcAft>
                <a:spcPts val="0"/>
              </a:spcAft>
              <a:buClr>
                <a:srgbClr val="434343"/>
              </a:buClr>
              <a:buSzPts val="1400"/>
              <a:buChar char="○"/>
              <a:defRPr sz="1400">
                <a:solidFill>
                  <a:srgbClr val="434343"/>
                </a:solidFill>
              </a:defRPr>
            </a:lvl5pPr>
            <a:lvl6pPr indent="-317500" lvl="5" marL="2743200" rtl="0">
              <a:spcBef>
                <a:spcPts val="0"/>
              </a:spcBef>
              <a:spcAft>
                <a:spcPts val="0"/>
              </a:spcAft>
              <a:buClr>
                <a:srgbClr val="434343"/>
              </a:buClr>
              <a:buSzPts val="1400"/>
              <a:buChar char="■"/>
              <a:defRPr sz="1400">
                <a:solidFill>
                  <a:srgbClr val="434343"/>
                </a:solidFill>
              </a:defRPr>
            </a:lvl6pPr>
            <a:lvl7pPr indent="-317500" lvl="6" marL="3200400" rtl="0">
              <a:spcBef>
                <a:spcPts val="0"/>
              </a:spcBef>
              <a:spcAft>
                <a:spcPts val="0"/>
              </a:spcAft>
              <a:buClr>
                <a:srgbClr val="434343"/>
              </a:buClr>
              <a:buSzPts val="1400"/>
              <a:buChar char="●"/>
              <a:defRPr sz="1400">
                <a:solidFill>
                  <a:srgbClr val="434343"/>
                </a:solidFill>
              </a:defRPr>
            </a:lvl7pPr>
            <a:lvl8pPr indent="-317500" lvl="7" marL="3657600" rtl="0">
              <a:spcBef>
                <a:spcPts val="0"/>
              </a:spcBef>
              <a:spcAft>
                <a:spcPts val="0"/>
              </a:spcAft>
              <a:buClr>
                <a:srgbClr val="434343"/>
              </a:buClr>
              <a:buSzPts val="1400"/>
              <a:buChar char="○"/>
              <a:defRPr sz="1400">
                <a:solidFill>
                  <a:srgbClr val="434343"/>
                </a:solidFill>
              </a:defRPr>
            </a:lvl8pPr>
            <a:lvl9pPr indent="-317500" lvl="8" marL="4114800" rtl="0">
              <a:spcBef>
                <a:spcPts val="0"/>
              </a:spcBef>
              <a:spcAft>
                <a:spcPts val="0"/>
              </a:spcAft>
              <a:buClr>
                <a:srgbClr val="434343"/>
              </a:buClr>
              <a:buSzPts val="1400"/>
              <a:buChar char="■"/>
              <a:defRPr sz="1400">
                <a:solidFill>
                  <a:srgbClr val="434343"/>
                </a:solidFill>
              </a:defRPr>
            </a:lvl9pPr>
          </a:lstStyle>
          <a:p/>
        </p:txBody>
      </p:sp>
      <p:sp>
        <p:nvSpPr>
          <p:cNvPr id="95" name="Google Shape;95;p19"/>
          <p:cNvSpPr txBox="1"/>
          <p:nvPr>
            <p:ph idx="2" type="body"/>
          </p:nvPr>
        </p:nvSpPr>
        <p:spPr>
          <a:xfrm>
            <a:off x="3373778"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rgbClr val="434343"/>
              </a:buClr>
              <a:buSzPts val="1400"/>
              <a:buChar char="●"/>
              <a:defRPr sz="1400">
                <a:solidFill>
                  <a:srgbClr val="434343"/>
                </a:solidFill>
              </a:defRPr>
            </a:lvl1pPr>
            <a:lvl2pPr indent="-317500" lvl="1" marL="914400" rtl="0">
              <a:spcBef>
                <a:spcPts val="0"/>
              </a:spcBef>
              <a:spcAft>
                <a:spcPts val="0"/>
              </a:spcAft>
              <a:buClr>
                <a:srgbClr val="434343"/>
              </a:buClr>
              <a:buSzPts val="1400"/>
              <a:buChar char="○"/>
              <a:defRPr sz="1400">
                <a:solidFill>
                  <a:srgbClr val="434343"/>
                </a:solidFill>
              </a:defRPr>
            </a:lvl2pPr>
            <a:lvl3pPr indent="-317500" lvl="2" marL="1371600" rtl="0">
              <a:spcBef>
                <a:spcPts val="0"/>
              </a:spcBef>
              <a:spcAft>
                <a:spcPts val="0"/>
              </a:spcAft>
              <a:buClr>
                <a:srgbClr val="434343"/>
              </a:buClr>
              <a:buSzPts val="1400"/>
              <a:buChar char="■"/>
              <a:defRPr sz="1400">
                <a:solidFill>
                  <a:srgbClr val="434343"/>
                </a:solidFill>
              </a:defRPr>
            </a:lvl3pPr>
            <a:lvl4pPr indent="-317500" lvl="3" marL="1828800" rtl="0">
              <a:spcBef>
                <a:spcPts val="0"/>
              </a:spcBef>
              <a:spcAft>
                <a:spcPts val="0"/>
              </a:spcAft>
              <a:buClr>
                <a:srgbClr val="434343"/>
              </a:buClr>
              <a:buSzPts val="1400"/>
              <a:buChar char="●"/>
              <a:defRPr sz="1400">
                <a:solidFill>
                  <a:srgbClr val="434343"/>
                </a:solidFill>
              </a:defRPr>
            </a:lvl4pPr>
            <a:lvl5pPr indent="-317500" lvl="4" marL="2286000" rtl="0">
              <a:spcBef>
                <a:spcPts val="0"/>
              </a:spcBef>
              <a:spcAft>
                <a:spcPts val="0"/>
              </a:spcAft>
              <a:buClr>
                <a:srgbClr val="434343"/>
              </a:buClr>
              <a:buSzPts val="1400"/>
              <a:buChar char="○"/>
              <a:defRPr sz="1400">
                <a:solidFill>
                  <a:srgbClr val="434343"/>
                </a:solidFill>
              </a:defRPr>
            </a:lvl5pPr>
            <a:lvl6pPr indent="-317500" lvl="5" marL="2743200" rtl="0">
              <a:spcBef>
                <a:spcPts val="0"/>
              </a:spcBef>
              <a:spcAft>
                <a:spcPts val="0"/>
              </a:spcAft>
              <a:buClr>
                <a:srgbClr val="434343"/>
              </a:buClr>
              <a:buSzPts val="1400"/>
              <a:buChar char="■"/>
              <a:defRPr sz="1400">
                <a:solidFill>
                  <a:srgbClr val="434343"/>
                </a:solidFill>
              </a:defRPr>
            </a:lvl6pPr>
            <a:lvl7pPr indent="-317500" lvl="6" marL="3200400" rtl="0">
              <a:spcBef>
                <a:spcPts val="0"/>
              </a:spcBef>
              <a:spcAft>
                <a:spcPts val="0"/>
              </a:spcAft>
              <a:buClr>
                <a:srgbClr val="434343"/>
              </a:buClr>
              <a:buSzPts val="1400"/>
              <a:buChar char="●"/>
              <a:defRPr sz="1400">
                <a:solidFill>
                  <a:srgbClr val="434343"/>
                </a:solidFill>
              </a:defRPr>
            </a:lvl7pPr>
            <a:lvl8pPr indent="-317500" lvl="7" marL="3657600" rtl="0">
              <a:spcBef>
                <a:spcPts val="0"/>
              </a:spcBef>
              <a:spcAft>
                <a:spcPts val="0"/>
              </a:spcAft>
              <a:buClr>
                <a:srgbClr val="434343"/>
              </a:buClr>
              <a:buSzPts val="1400"/>
              <a:buChar char="○"/>
              <a:defRPr sz="1400">
                <a:solidFill>
                  <a:srgbClr val="434343"/>
                </a:solidFill>
              </a:defRPr>
            </a:lvl8pPr>
            <a:lvl9pPr indent="-317500" lvl="8" marL="4114800" rtl="0">
              <a:spcBef>
                <a:spcPts val="0"/>
              </a:spcBef>
              <a:spcAft>
                <a:spcPts val="0"/>
              </a:spcAft>
              <a:buClr>
                <a:srgbClr val="434343"/>
              </a:buClr>
              <a:buSzPts val="1400"/>
              <a:buChar char="■"/>
              <a:defRPr sz="1400">
                <a:solidFill>
                  <a:srgbClr val="434343"/>
                </a:solidFill>
              </a:defRPr>
            </a:lvl9pPr>
          </a:lstStyle>
          <a:p/>
        </p:txBody>
      </p:sp>
      <p:sp>
        <p:nvSpPr>
          <p:cNvPr id="96" name="Google Shape;96;p19"/>
          <p:cNvSpPr txBox="1"/>
          <p:nvPr>
            <p:ph idx="3" type="body"/>
          </p:nvPr>
        </p:nvSpPr>
        <p:spPr>
          <a:xfrm>
            <a:off x="5825557"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rgbClr val="434343"/>
              </a:buClr>
              <a:buSzPts val="1400"/>
              <a:buChar char="●"/>
              <a:defRPr sz="1400">
                <a:solidFill>
                  <a:srgbClr val="434343"/>
                </a:solidFill>
              </a:defRPr>
            </a:lvl1pPr>
            <a:lvl2pPr indent="-317500" lvl="1" marL="914400" rtl="0">
              <a:spcBef>
                <a:spcPts val="0"/>
              </a:spcBef>
              <a:spcAft>
                <a:spcPts val="0"/>
              </a:spcAft>
              <a:buClr>
                <a:srgbClr val="434343"/>
              </a:buClr>
              <a:buSzPts val="1400"/>
              <a:buChar char="○"/>
              <a:defRPr sz="1400">
                <a:solidFill>
                  <a:srgbClr val="434343"/>
                </a:solidFill>
              </a:defRPr>
            </a:lvl2pPr>
            <a:lvl3pPr indent="-317500" lvl="2" marL="1371600" rtl="0">
              <a:spcBef>
                <a:spcPts val="0"/>
              </a:spcBef>
              <a:spcAft>
                <a:spcPts val="0"/>
              </a:spcAft>
              <a:buClr>
                <a:srgbClr val="434343"/>
              </a:buClr>
              <a:buSzPts val="1400"/>
              <a:buChar char="■"/>
              <a:defRPr sz="1400">
                <a:solidFill>
                  <a:srgbClr val="434343"/>
                </a:solidFill>
              </a:defRPr>
            </a:lvl3pPr>
            <a:lvl4pPr indent="-317500" lvl="3" marL="1828800" rtl="0">
              <a:spcBef>
                <a:spcPts val="0"/>
              </a:spcBef>
              <a:spcAft>
                <a:spcPts val="0"/>
              </a:spcAft>
              <a:buClr>
                <a:srgbClr val="434343"/>
              </a:buClr>
              <a:buSzPts val="1400"/>
              <a:buChar char="●"/>
              <a:defRPr sz="1400">
                <a:solidFill>
                  <a:srgbClr val="434343"/>
                </a:solidFill>
              </a:defRPr>
            </a:lvl4pPr>
            <a:lvl5pPr indent="-317500" lvl="4" marL="2286000" rtl="0">
              <a:spcBef>
                <a:spcPts val="0"/>
              </a:spcBef>
              <a:spcAft>
                <a:spcPts val="0"/>
              </a:spcAft>
              <a:buClr>
                <a:srgbClr val="434343"/>
              </a:buClr>
              <a:buSzPts val="1400"/>
              <a:buChar char="○"/>
              <a:defRPr sz="1400">
                <a:solidFill>
                  <a:srgbClr val="434343"/>
                </a:solidFill>
              </a:defRPr>
            </a:lvl5pPr>
            <a:lvl6pPr indent="-317500" lvl="5" marL="2743200" rtl="0">
              <a:spcBef>
                <a:spcPts val="0"/>
              </a:spcBef>
              <a:spcAft>
                <a:spcPts val="0"/>
              </a:spcAft>
              <a:buClr>
                <a:srgbClr val="434343"/>
              </a:buClr>
              <a:buSzPts val="1400"/>
              <a:buChar char="■"/>
              <a:defRPr sz="1400">
                <a:solidFill>
                  <a:srgbClr val="434343"/>
                </a:solidFill>
              </a:defRPr>
            </a:lvl6pPr>
            <a:lvl7pPr indent="-317500" lvl="6" marL="3200400" rtl="0">
              <a:spcBef>
                <a:spcPts val="0"/>
              </a:spcBef>
              <a:spcAft>
                <a:spcPts val="0"/>
              </a:spcAft>
              <a:buClr>
                <a:srgbClr val="434343"/>
              </a:buClr>
              <a:buSzPts val="1400"/>
              <a:buChar char="●"/>
              <a:defRPr sz="1400">
                <a:solidFill>
                  <a:srgbClr val="434343"/>
                </a:solidFill>
              </a:defRPr>
            </a:lvl7pPr>
            <a:lvl8pPr indent="-317500" lvl="7" marL="3657600" rtl="0">
              <a:spcBef>
                <a:spcPts val="0"/>
              </a:spcBef>
              <a:spcAft>
                <a:spcPts val="0"/>
              </a:spcAft>
              <a:buClr>
                <a:srgbClr val="434343"/>
              </a:buClr>
              <a:buSzPts val="1400"/>
              <a:buChar char="○"/>
              <a:defRPr sz="1400">
                <a:solidFill>
                  <a:srgbClr val="434343"/>
                </a:solidFill>
              </a:defRPr>
            </a:lvl8pPr>
            <a:lvl9pPr indent="-317500" lvl="8" marL="4114800" rtl="0">
              <a:spcBef>
                <a:spcPts val="0"/>
              </a:spcBef>
              <a:spcAft>
                <a:spcPts val="0"/>
              </a:spcAft>
              <a:buClr>
                <a:srgbClr val="434343"/>
              </a:buClr>
              <a:buSzPts val="1400"/>
              <a:buChar char="■"/>
              <a:defRPr sz="1400">
                <a:solidFill>
                  <a:srgbClr val="434343"/>
                </a:solidFill>
              </a:defRPr>
            </a:lvl9pPr>
          </a:lstStyle>
          <a:p/>
        </p:txBody>
      </p:sp>
      <p:sp>
        <p:nvSpPr>
          <p:cNvPr id="97" name="Google Shape;97;p1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98" name="Google Shape;98;p19"/>
          <p:cNvGrpSpPr/>
          <p:nvPr/>
        </p:nvGrpSpPr>
        <p:grpSpPr>
          <a:xfrm>
            <a:off x="390735" y="185775"/>
            <a:ext cx="8491726" cy="4577848"/>
            <a:chOff x="390735" y="185775"/>
            <a:chExt cx="8491726" cy="4577848"/>
          </a:xfrm>
        </p:grpSpPr>
        <p:sp>
          <p:nvSpPr>
            <p:cNvPr id="99" name="Google Shape;99;p1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9"/>
            <p:cNvGrpSpPr/>
            <p:nvPr/>
          </p:nvGrpSpPr>
          <p:grpSpPr>
            <a:xfrm rot="290934">
              <a:off x="7999639" y="220126"/>
              <a:ext cx="848543" cy="848624"/>
              <a:chOff x="570875" y="4322250"/>
              <a:chExt cx="443300" cy="443325"/>
            </a:xfrm>
          </p:grpSpPr>
          <p:sp>
            <p:nvSpPr>
              <p:cNvPr id="101" name="Google Shape;101;p19"/>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02" name="Google Shape;102;p19"/>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03" name="Google Shape;103;p19"/>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04" name="Google Shape;104;p19"/>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107" name="Google Shape;107;p2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108" name="Google Shape;108;p20"/>
          <p:cNvGrpSpPr/>
          <p:nvPr/>
        </p:nvGrpSpPr>
        <p:grpSpPr>
          <a:xfrm>
            <a:off x="390735" y="185775"/>
            <a:ext cx="8491726" cy="4577848"/>
            <a:chOff x="390735" y="185775"/>
            <a:chExt cx="8491726" cy="4577848"/>
          </a:xfrm>
        </p:grpSpPr>
        <p:sp>
          <p:nvSpPr>
            <p:cNvPr id="109" name="Google Shape;109;p2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20"/>
            <p:cNvGrpSpPr/>
            <p:nvPr/>
          </p:nvGrpSpPr>
          <p:grpSpPr>
            <a:xfrm rot="290934">
              <a:off x="7999639" y="220126"/>
              <a:ext cx="848543" cy="848624"/>
              <a:chOff x="570875" y="4322250"/>
              <a:chExt cx="443300" cy="443325"/>
            </a:xfrm>
          </p:grpSpPr>
          <p:sp>
            <p:nvSpPr>
              <p:cNvPr id="111" name="Google Shape;111;p20"/>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12" name="Google Shape;112;p20"/>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13" name="Google Shape;113;p20"/>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14" name="Google Shape;114;p20"/>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1"/>
          <p:cNvSpPr txBox="1"/>
          <p:nvPr>
            <p:ph idx="1" type="body"/>
          </p:nvPr>
        </p:nvSpPr>
        <p:spPr>
          <a:xfrm>
            <a:off x="457200" y="42539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117" name="Google Shape;117;p2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6AA84F"/>
                </a:solidFill>
              </a:defRPr>
            </a:lvl1pPr>
            <a:lvl2pPr lvl="1">
              <a:buNone/>
              <a:defRPr>
                <a:solidFill>
                  <a:srgbClr val="6AA84F"/>
                </a:solidFill>
              </a:defRPr>
            </a:lvl2pPr>
            <a:lvl3pPr lvl="2">
              <a:buNone/>
              <a:defRPr>
                <a:solidFill>
                  <a:srgbClr val="6AA84F"/>
                </a:solidFill>
              </a:defRPr>
            </a:lvl3pPr>
            <a:lvl4pPr lvl="3">
              <a:buNone/>
              <a:defRPr>
                <a:solidFill>
                  <a:srgbClr val="6AA84F"/>
                </a:solidFill>
              </a:defRPr>
            </a:lvl4pPr>
            <a:lvl5pPr lvl="4">
              <a:buNone/>
              <a:defRPr>
                <a:solidFill>
                  <a:srgbClr val="6AA84F"/>
                </a:solidFill>
              </a:defRPr>
            </a:lvl5pPr>
            <a:lvl6pPr lvl="5">
              <a:buNone/>
              <a:defRPr>
                <a:solidFill>
                  <a:srgbClr val="6AA84F"/>
                </a:solidFill>
              </a:defRPr>
            </a:lvl6pPr>
            <a:lvl7pPr lvl="6">
              <a:buNone/>
              <a:defRPr>
                <a:solidFill>
                  <a:srgbClr val="6AA84F"/>
                </a:solidFill>
              </a:defRPr>
            </a:lvl7pPr>
            <a:lvl8pPr lvl="7">
              <a:buNone/>
              <a:defRPr>
                <a:solidFill>
                  <a:srgbClr val="6AA84F"/>
                </a:solidFill>
              </a:defRPr>
            </a:lvl8pPr>
            <a:lvl9pPr lvl="8">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grpSp>
        <p:nvGrpSpPr>
          <p:cNvPr id="118" name="Google Shape;118;p21"/>
          <p:cNvGrpSpPr/>
          <p:nvPr/>
        </p:nvGrpSpPr>
        <p:grpSpPr>
          <a:xfrm>
            <a:off x="390735" y="185775"/>
            <a:ext cx="8491726" cy="4577848"/>
            <a:chOff x="390735" y="185775"/>
            <a:chExt cx="8491726" cy="4577848"/>
          </a:xfrm>
        </p:grpSpPr>
        <p:sp>
          <p:nvSpPr>
            <p:cNvPr id="119" name="Google Shape;119;p2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21"/>
            <p:cNvGrpSpPr/>
            <p:nvPr/>
          </p:nvGrpSpPr>
          <p:grpSpPr>
            <a:xfrm rot="290934">
              <a:off x="7999639" y="220126"/>
              <a:ext cx="848543" cy="848624"/>
              <a:chOff x="570875" y="4322250"/>
              <a:chExt cx="443300" cy="443325"/>
            </a:xfrm>
          </p:grpSpPr>
          <p:sp>
            <p:nvSpPr>
              <p:cNvPr id="121" name="Google Shape;121;p21"/>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2" name="Google Shape;122;p21"/>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3" name="Google Shape;123;p21"/>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4" name="Google Shape;124;p21"/>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grpSp>
        <p:nvGrpSpPr>
          <p:cNvPr id="126" name="Google Shape;126;p22"/>
          <p:cNvGrpSpPr/>
          <p:nvPr/>
        </p:nvGrpSpPr>
        <p:grpSpPr>
          <a:xfrm>
            <a:off x="390735" y="185775"/>
            <a:ext cx="8491726" cy="4577848"/>
            <a:chOff x="390735" y="185775"/>
            <a:chExt cx="8491726" cy="4577848"/>
          </a:xfrm>
        </p:grpSpPr>
        <p:sp>
          <p:nvSpPr>
            <p:cNvPr id="127" name="Google Shape;127;p2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6AA84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22"/>
            <p:cNvGrpSpPr/>
            <p:nvPr/>
          </p:nvGrpSpPr>
          <p:grpSpPr>
            <a:xfrm rot="290934">
              <a:off x="7999639" y="220126"/>
              <a:ext cx="848543" cy="848624"/>
              <a:chOff x="570875" y="4322250"/>
              <a:chExt cx="443300" cy="443325"/>
            </a:xfrm>
          </p:grpSpPr>
          <p:sp>
            <p:nvSpPr>
              <p:cNvPr id="129" name="Google Shape;129;p22"/>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30" name="Google Shape;130;p22"/>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31" name="Google Shape;131;p22"/>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32" name="Google Shape;132;p22"/>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grpSp>
      </p:grpSp>
      <p:sp>
        <p:nvSpPr>
          <p:cNvPr id="133" name="Google Shape;133;p22"/>
          <p:cNvSpPr txBox="1"/>
          <p:nvPr/>
        </p:nvSpPr>
        <p:spPr>
          <a:xfrm>
            <a:off x="8602350" y="4647050"/>
            <a:ext cx="488400" cy="45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300">
                <a:solidFill>
                  <a:srgbClr val="6AA84F"/>
                </a:solidFill>
                <a:latin typeface="Raleway Thin"/>
                <a:ea typeface="Raleway Thin"/>
                <a:cs typeface="Raleway Thin"/>
                <a:sym typeface="Raleway Thin"/>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ed">
  <p:cSld name="BLANK_1">
    <p:spTree>
      <p:nvGrpSpPr>
        <p:cNvPr id="134" name="Shape 134"/>
        <p:cNvGrpSpPr/>
        <p:nvPr/>
      </p:nvGrpSpPr>
      <p:grpSpPr>
        <a:xfrm>
          <a:off x="0" y="0"/>
          <a:ext cx="0" cy="0"/>
          <a:chOff x="0" y="0"/>
          <a:chExt cx="0" cy="0"/>
        </a:xfrm>
      </p:grpSpPr>
      <p:sp>
        <p:nvSpPr>
          <p:cNvPr id="135" name="Google Shape;135;p23"/>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rtl="0">
              <a:buNone/>
              <a:defRPr>
                <a:solidFill>
                  <a:srgbClr val="6AA84F"/>
                </a:solidFill>
              </a:defRPr>
            </a:lvl1pPr>
            <a:lvl2pPr lvl="1" rtl="0">
              <a:buNone/>
              <a:defRPr>
                <a:solidFill>
                  <a:srgbClr val="6AA84F"/>
                </a:solidFill>
              </a:defRPr>
            </a:lvl2pPr>
            <a:lvl3pPr lvl="2" rtl="0">
              <a:buNone/>
              <a:defRPr>
                <a:solidFill>
                  <a:srgbClr val="6AA84F"/>
                </a:solidFill>
              </a:defRPr>
            </a:lvl3pPr>
            <a:lvl4pPr lvl="3" rtl="0">
              <a:buNone/>
              <a:defRPr>
                <a:solidFill>
                  <a:srgbClr val="6AA84F"/>
                </a:solidFill>
              </a:defRPr>
            </a:lvl4pPr>
            <a:lvl5pPr lvl="4" rtl="0">
              <a:buNone/>
              <a:defRPr>
                <a:solidFill>
                  <a:srgbClr val="6AA84F"/>
                </a:solidFill>
              </a:defRPr>
            </a:lvl5pPr>
            <a:lvl6pPr lvl="5" rtl="0">
              <a:buNone/>
              <a:defRPr>
                <a:solidFill>
                  <a:srgbClr val="6AA84F"/>
                </a:solidFill>
              </a:defRPr>
            </a:lvl6pPr>
            <a:lvl7pPr lvl="6" rtl="0">
              <a:buNone/>
              <a:defRPr>
                <a:solidFill>
                  <a:srgbClr val="6AA84F"/>
                </a:solidFill>
              </a:defRPr>
            </a:lvl7pPr>
            <a:lvl8pPr lvl="7" rtl="0">
              <a:buNone/>
              <a:defRPr>
                <a:solidFill>
                  <a:srgbClr val="6AA84F"/>
                </a:solidFill>
              </a:defRPr>
            </a:lvl8pPr>
            <a:lvl9pPr lvl="8" rtl="0">
              <a:buNone/>
              <a:defRPr>
                <a:solidFill>
                  <a:srgbClr val="6AA84F"/>
                </a:solidFill>
              </a:defRPr>
            </a:lvl9pPr>
          </a:lstStyle>
          <a:p>
            <a:pPr indent="0" lvl="0" marL="0" rtl="0" algn="ctr">
              <a:spcBef>
                <a:spcPts val="0"/>
              </a:spcBef>
              <a:spcAft>
                <a:spcPts val="0"/>
              </a:spcAft>
              <a:buNone/>
            </a:pPr>
            <a:fld id="{00000000-1234-1234-1234-123412341234}" type="slidenum">
              <a:rPr lang="en"/>
              <a:t>‹#›</a:t>
            </a:fld>
            <a:endParaRPr/>
          </a:p>
        </p:txBody>
      </p:sp>
      <p:sp>
        <p:nvSpPr>
          <p:cNvPr id="136" name="Google Shape;136;p2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922000" y="586975"/>
            <a:ext cx="68661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1pPr>
            <a:lvl2pPr lvl="1">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2pPr>
            <a:lvl3pPr lvl="2">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3pPr>
            <a:lvl4pPr lvl="3">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4pPr>
            <a:lvl5pPr lvl="4">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5pPr>
            <a:lvl6pPr lvl="5">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6pPr>
            <a:lvl7pPr lvl="6">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7pPr>
            <a:lvl8pPr lvl="7">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8pPr>
            <a:lvl9pPr lvl="8">
              <a:spcBef>
                <a:spcPts val="0"/>
              </a:spcBef>
              <a:spcAft>
                <a:spcPts val="0"/>
              </a:spcAft>
              <a:buClr>
                <a:srgbClr val="434343"/>
              </a:buClr>
              <a:buSzPts val="5800"/>
              <a:buFont typeface="Raleway Thin"/>
              <a:buNone/>
              <a:defRPr sz="5800">
                <a:solidFill>
                  <a:srgbClr val="434343"/>
                </a:solidFill>
                <a:latin typeface="Raleway Thin"/>
                <a:ea typeface="Raleway Thin"/>
                <a:cs typeface="Raleway Thin"/>
                <a:sym typeface="Raleway Thin"/>
              </a:defRPr>
            </a:lvl9pPr>
          </a:lstStyle>
          <a:p/>
        </p:txBody>
      </p:sp>
      <p:sp>
        <p:nvSpPr>
          <p:cNvPr id="52" name="Google Shape;52;p13"/>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1pPr>
            <a:lvl2pPr indent="-342900" lvl="1" marL="9144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2pPr>
            <a:lvl3pPr indent="-342900" lvl="2" marL="13716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3pPr>
            <a:lvl4pPr indent="-342900" lvl="3" marL="18288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4pPr>
            <a:lvl5pPr indent="-342900" lvl="4" marL="22860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5pPr>
            <a:lvl6pPr indent="-342900" lvl="5" marL="27432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6pPr>
            <a:lvl7pPr indent="-342900" lvl="6" marL="32004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7pPr>
            <a:lvl8pPr indent="-342900" lvl="7" marL="36576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8pPr>
            <a:lvl9pPr indent="-342900" lvl="8" marL="4114800">
              <a:spcBef>
                <a:spcPts val="0"/>
              </a:spcBef>
              <a:spcAft>
                <a:spcPts val="0"/>
              </a:spcAft>
              <a:buClr>
                <a:srgbClr val="434343"/>
              </a:buClr>
              <a:buSzPts val="1800"/>
              <a:buFont typeface="Convergence"/>
              <a:buChar char="■"/>
              <a:defRPr sz="1800">
                <a:solidFill>
                  <a:srgbClr val="434343"/>
                </a:solidFill>
                <a:latin typeface="Convergence"/>
                <a:ea typeface="Convergence"/>
                <a:cs typeface="Convergence"/>
                <a:sym typeface="Convergence"/>
              </a:defRPr>
            </a:lvl9pPr>
          </a:lstStyle>
          <a:p/>
        </p:txBody>
      </p:sp>
      <p:sp>
        <p:nvSpPr>
          <p:cNvPr id="53" name="Google Shape;53;p1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lvl="0" algn="ctr">
              <a:buNone/>
              <a:defRPr sz="1300">
                <a:solidFill>
                  <a:srgbClr val="93C47D"/>
                </a:solidFill>
                <a:latin typeface="Raleway Thin"/>
                <a:ea typeface="Raleway Thin"/>
                <a:cs typeface="Raleway Thin"/>
                <a:sym typeface="Raleway Thin"/>
              </a:defRPr>
            </a:lvl1pPr>
            <a:lvl2pPr lvl="1" algn="ctr">
              <a:buNone/>
              <a:defRPr sz="1300">
                <a:solidFill>
                  <a:srgbClr val="93C47D"/>
                </a:solidFill>
                <a:latin typeface="Raleway Thin"/>
                <a:ea typeface="Raleway Thin"/>
                <a:cs typeface="Raleway Thin"/>
                <a:sym typeface="Raleway Thin"/>
              </a:defRPr>
            </a:lvl2pPr>
            <a:lvl3pPr lvl="2" algn="ctr">
              <a:buNone/>
              <a:defRPr sz="1300">
                <a:solidFill>
                  <a:srgbClr val="93C47D"/>
                </a:solidFill>
                <a:latin typeface="Raleway Thin"/>
                <a:ea typeface="Raleway Thin"/>
                <a:cs typeface="Raleway Thin"/>
                <a:sym typeface="Raleway Thin"/>
              </a:defRPr>
            </a:lvl3pPr>
            <a:lvl4pPr lvl="3" algn="ctr">
              <a:buNone/>
              <a:defRPr sz="1300">
                <a:solidFill>
                  <a:srgbClr val="93C47D"/>
                </a:solidFill>
                <a:latin typeface="Raleway Thin"/>
                <a:ea typeface="Raleway Thin"/>
                <a:cs typeface="Raleway Thin"/>
                <a:sym typeface="Raleway Thin"/>
              </a:defRPr>
            </a:lvl4pPr>
            <a:lvl5pPr lvl="4" algn="ctr">
              <a:buNone/>
              <a:defRPr sz="1300">
                <a:solidFill>
                  <a:srgbClr val="93C47D"/>
                </a:solidFill>
                <a:latin typeface="Raleway Thin"/>
                <a:ea typeface="Raleway Thin"/>
                <a:cs typeface="Raleway Thin"/>
                <a:sym typeface="Raleway Thin"/>
              </a:defRPr>
            </a:lvl5pPr>
            <a:lvl6pPr lvl="5" algn="ctr">
              <a:buNone/>
              <a:defRPr sz="1300">
                <a:solidFill>
                  <a:srgbClr val="93C47D"/>
                </a:solidFill>
                <a:latin typeface="Raleway Thin"/>
                <a:ea typeface="Raleway Thin"/>
                <a:cs typeface="Raleway Thin"/>
                <a:sym typeface="Raleway Thin"/>
              </a:defRPr>
            </a:lvl6pPr>
            <a:lvl7pPr lvl="6" algn="ctr">
              <a:buNone/>
              <a:defRPr sz="1300">
                <a:solidFill>
                  <a:srgbClr val="93C47D"/>
                </a:solidFill>
                <a:latin typeface="Raleway Thin"/>
                <a:ea typeface="Raleway Thin"/>
                <a:cs typeface="Raleway Thin"/>
                <a:sym typeface="Raleway Thin"/>
              </a:defRPr>
            </a:lvl7pPr>
            <a:lvl8pPr lvl="7" algn="ctr">
              <a:buNone/>
              <a:defRPr sz="1300">
                <a:solidFill>
                  <a:srgbClr val="93C47D"/>
                </a:solidFill>
                <a:latin typeface="Raleway Thin"/>
                <a:ea typeface="Raleway Thin"/>
                <a:cs typeface="Raleway Thin"/>
                <a:sym typeface="Raleway Thin"/>
              </a:defRPr>
            </a:lvl8pPr>
            <a:lvl9pPr lvl="8" algn="ctr">
              <a:buNone/>
              <a:defRPr sz="1300">
                <a:solidFill>
                  <a:srgbClr val="93C47D"/>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www.commonsensemedi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40" name="Shape 140"/>
        <p:cNvGrpSpPr/>
        <p:nvPr/>
      </p:nvGrpSpPr>
      <p:grpSpPr>
        <a:xfrm>
          <a:off x="0" y="0"/>
          <a:ext cx="0" cy="0"/>
          <a:chOff x="0" y="0"/>
          <a:chExt cx="0" cy="0"/>
        </a:xfrm>
      </p:grpSpPr>
      <p:sp>
        <p:nvSpPr>
          <p:cNvPr id="141" name="Google Shape;141;p24"/>
          <p:cNvSpPr txBox="1"/>
          <p:nvPr>
            <p:ph type="ctrTitle"/>
          </p:nvPr>
        </p:nvSpPr>
        <p:spPr>
          <a:xfrm>
            <a:off x="685800" y="3287213"/>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1:1 </a:t>
            </a:r>
            <a:r>
              <a:rPr lang="en" sz="4800"/>
              <a:t>Chromebook </a:t>
            </a:r>
            <a:r>
              <a:rPr lang="en" sz="4800">
                <a:solidFill>
                  <a:srgbClr val="6C3295"/>
                </a:solidFill>
              </a:rPr>
              <a:t>informational</a:t>
            </a:r>
            <a:r>
              <a:rPr lang="en" sz="4800">
                <a:solidFill>
                  <a:srgbClr val="073763"/>
                </a:solidFill>
              </a:rPr>
              <a:t> </a:t>
            </a:r>
            <a:r>
              <a:rPr lang="en" sz="4800"/>
              <a:t>meeting</a:t>
            </a:r>
            <a:endParaRPr sz="4800"/>
          </a:p>
        </p:txBody>
      </p:sp>
      <p:pic>
        <p:nvPicPr>
          <p:cNvPr id="142" name="Google Shape;142;p24"/>
          <p:cNvPicPr preferRelativeResize="0"/>
          <p:nvPr/>
        </p:nvPicPr>
        <p:blipFill>
          <a:blip r:embed="rId3">
            <a:alphaModFix/>
          </a:blip>
          <a:stretch>
            <a:fillRect/>
          </a:stretch>
        </p:blipFill>
        <p:spPr>
          <a:xfrm>
            <a:off x="8002764" y="79000"/>
            <a:ext cx="887400" cy="1159800"/>
          </a:xfrm>
          <a:prstGeom prst="ellipse">
            <a:avLst/>
          </a:prstGeom>
          <a:noFill/>
          <a:ln>
            <a:noFill/>
          </a:ln>
        </p:spPr>
      </p:pic>
      <p:pic>
        <p:nvPicPr>
          <p:cNvPr id="143" name="Google Shape;143;p24"/>
          <p:cNvPicPr preferRelativeResize="0"/>
          <p:nvPr/>
        </p:nvPicPr>
        <p:blipFill>
          <a:blip r:embed="rId4">
            <a:alphaModFix/>
          </a:blip>
          <a:stretch>
            <a:fillRect/>
          </a:stretch>
        </p:blipFill>
        <p:spPr>
          <a:xfrm>
            <a:off x="6597573" y="79000"/>
            <a:ext cx="2292601" cy="2403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Citizenship	</a:t>
            </a:r>
            <a:endParaRPr/>
          </a:p>
        </p:txBody>
      </p:sp>
      <p:sp>
        <p:nvSpPr>
          <p:cNvPr id="203" name="Google Shape;203;p33"/>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Students participate in a digital citizenship lessons each year. They are responsible for their attention during the lessons and participating to maximize understanding.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04" name="Google Shape;204;p33"/>
          <p:cNvSpPr txBox="1"/>
          <p:nvPr/>
        </p:nvSpPr>
        <p:spPr>
          <a:xfrm>
            <a:off x="922000" y="3092250"/>
            <a:ext cx="29901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Convergence"/>
                <a:ea typeface="Convergence"/>
                <a:cs typeface="Convergence"/>
                <a:sym typeface="Convergence"/>
              </a:rPr>
              <a:t>Topics </a:t>
            </a:r>
            <a:r>
              <a:rPr lang="en" sz="1800">
                <a:solidFill>
                  <a:srgbClr val="434343"/>
                </a:solidFill>
                <a:latin typeface="Convergence"/>
                <a:ea typeface="Convergence"/>
                <a:cs typeface="Convergence"/>
                <a:sym typeface="Convergence"/>
              </a:rPr>
              <a:t>include</a:t>
            </a:r>
            <a:r>
              <a:rPr lang="en" sz="1800">
                <a:solidFill>
                  <a:srgbClr val="434343"/>
                </a:solidFill>
                <a:latin typeface="Convergence"/>
                <a:ea typeface="Convergence"/>
                <a:cs typeface="Convergence"/>
                <a:sym typeface="Convergence"/>
              </a:rPr>
              <a:t>:</a:t>
            </a:r>
            <a:r>
              <a:rPr lang="en" sz="1800">
                <a:latin typeface="Convergence"/>
                <a:ea typeface="Convergence"/>
                <a:cs typeface="Convergence"/>
                <a:sym typeface="Convergence"/>
              </a:rPr>
              <a:t> </a:t>
            </a:r>
            <a:endParaRPr sz="1800">
              <a:latin typeface="Convergence"/>
              <a:ea typeface="Convergence"/>
              <a:cs typeface="Convergence"/>
              <a:sym typeface="Convergence"/>
            </a:endParaRPr>
          </a:p>
        </p:txBody>
      </p:sp>
      <p:sp>
        <p:nvSpPr>
          <p:cNvPr id="205" name="Google Shape;205;p33"/>
          <p:cNvSpPr txBox="1"/>
          <p:nvPr/>
        </p:nvSpPr>
        <p:spPr>
          <a:xfrm>
            <a:off x="1032250" y="3546050"/>
            <a:ext cx="3105600" cy="110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Internet Safety</a:t>
            </a:r>
            <a:endParaRPr sz="1800">
              <a:solidFill>
                <a:srgbClr val="434343"/>
              </a:solidFill>
              <a:latin typeface="Convergence"/>
              <a:ea typeface="Convergence"/>
              <a:cs typeface="Convergence"/>
              <a:sym typeface="Convergence"/>
            </a:endParaRPr>
          </a:p>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Digital Footprints</a:t>
            </a:r>
            <a:endParaRPr sz="1800">
              <a:solidFill>
                <a:srgbClr val="434343"/>
              </a:solidFill>
              <a:latin typeface="Convergence"/>
              <a:ea typeface="Convergence"/>
              <a:cs typeface="Convergence"/>
              <a:sym typeface="Convergence"/>
            </a:endParaRPr>
          </a:p>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Privacy &amp; Security</a:t>
            </a:r>
            <a:endParaRPr sz="1800">
              <a:solidFill>
                <a:srgbClr val="434343"/>
              </a:solidFill>
              <a:latin typeface="Convergence"/>
              <a:ea typeface="Convergence"/>
              <a:cs typeface="Convergence"/>
              <a:sym typeface="Convergence"/>
            </a:endParaRPr>
          </a:p>
        </p:txBody>
      </p:sp>
      <p:sp>
        <p:nvSpPr>
          <p:cNvPr id="206" name="Google Shape;206;p33"/>
          <p:cNvSpPr txBox="1"/>
          <p:nvPr/>
        </p:nvSpPr>
        <p:spPr>
          <a:xfrm>
            <a:off x="4210225" y="3546050"/>
            <a:ext cx="3105600" cy="110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Communication</a:t>
            </a:r>
            <a:endParaRPr sz="1800">
              <a:solidFill>
                <a:srgbClr val="434343"/>
              </a:solidFill>
              <a:latin typeface="Convergence"/>
              <a:ea typeface="Convergence"/>
              <a:cs typeface="Convergence"/>
              <a:sym typeface="Convergence"/>
            </a:endParaRPr>
          </a:p>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Cyberbullying</a:t>
            </a:r>
            <a:endParaRPr sz="1800">
              <a:solidFill>
                <a:srgbClr val="434343"/>
              </a:solidFill>
              <a:latin typeface="Convergence"/>
              <a:ea typeface="Convergence"/>
              <a:cs typeface="Convergence"/>
              <a:sym typeface="Convergence"/>
            </a:endParaRPr>
          </a:p>
          <a:p>
            <a:pPr indent="-342900" lvl="0" marL="457200" rtl="0" algn="l">
              <a:spcBef>
                <a:spcPts val="0"/>
              </a:spcBef>
              <a:spcAft>
                <a:spcPts val="0"/>
              </a:spcAft>
              <a:buClr>
                <a:srgbClr val="434343"/>
              </a:buClr>
              <a:buSzPts val="1800"/>
              <a:buFont typeface="Convergence"/>
              <a:buChar char="●"/>
            </a:pPr>
            <a:r>
              <a:rPr lang="en" sz="1800">
                <a:solidFill>
                  <a:srgbClr val="434343"/>
                </a:solidFill>
                <a:latin typeface="Convergence"/>
                <a:ea typeface="Convergence"/>
                <a:cs typeface="Convergence"/>
                <a:sym typeface="Convergence"/>
              </a:rPr>
              <a:t>Information Literacy</a:t>
            </a:r>
            <a:endParaRPr sz="1800">
              <a:solidFill>
                <a:srgbClr val="434343"/>
              </a:solidFill>
              <a:latin typeface="Convergence"/>
              <a:ea typeface="Convergence"/>
              <a:cs typeface="Convergence"/>
              <a:sym typeface="Convergenc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295"/>
        </a:solidFill>
      </p:bgPr>
    </p:bg>
    <p:spTree>
      <p:nvGrpSpPr>
        <p:cNvPr id="210" name="Shape 210"/>
        <p:cNvGrpSpPr/>
        <p:nvPr/>
      </p:nvGrpSpPr>
      <p:grpSpPr>
        <a:xfrm>
          <a:off x="0" y="0"/>
          <a:ext cx="0" cy="0"/>
          <a:chOff x="0" y="0"/>
          <a:chExt cx="0" cy="0"/>
        </a:xfrm>
      </p:grpSpPr>
      <p:sp>
        <p:nvSpPr>
          <p:cNvPr id="211" name="Google Shape;211;p34"/>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aleway"/>
                <a:ea typeface="Raleway"/>
                <a:cs typeface="Raleway"/>
                <a:sym typeface="Raleway"/>
              </a:rPr>
              <a:t>parent </a:t>
            </a:r>
            <a:r>
              <a:rPr b="1" lang="en" sz="4800">
                <a:solidFill>
                  <a:srgbClr val="6AA84F"/>
                </a:solidFill>
                <a:latin typeface="Raleway"/>
                <a:ea typeface="Raleway"/>
                <a:cs typeface="Raleway"/>
                <a:sym typeface="Raleway"/>
              </a:rPr>
              <a:t>responsibilities </a:t>
            </a:r>
            <a:endParaRPr b="1" sz="4800">
              <a:solidFill>
                <a:srgbClr val="6AA84F"/>
              </a:solidFill>
              <a:latin typeface="Raleway"/>
              <a:ea typeface="Raleway"/>
              <a:cs typeface="Raleway"/>
              <a:sym typeface="Raleway"/>
            </a:endParaRPr>
          </a:p>
        </p:txBody>
      </p:sp>
      <p:sp>
        <p:nvSpPr>
          <p:cNvPr id="212" name="Google Shape;212;p34"/>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Parents should</a:t>
            </a:r>
            <a:endParaRPr/>
          </a:p>
        </p:txBody>
      </p:sp>
      <p:sp>
        <p:nvSpPr>
          <p:cNvPr id="218" name="Google Shape;218;p35"/>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Engage in frequent digital citizenship conversations. </a:t>
            </a:r>
            <a:endParaRPr/>
          </a:p>
          <a:p>
            <a:pPr indent="-342900" lvl="1" marL="914400" rtl="0" algn="l">
              <a:spcBef>
                <a:spcPts val="1000"/>
              </a:spcBef>
              <a:spcAft>
                <a:spcPts val="0"/>
              </a:spcAft>
              <a:buSzPts val="1800"/>
              <a:buChar char="○"/>
            </a:pPr>
            <a:r>
              <a:rPr lang="en"/>
              <a:t>Help is available at </a:t>
            </a:r>
            <a:r>
              <a:rPr lang="en" u="sng">
                <a:solidFill>
                  <a:srgbClr val="6C3295"/>
                </a:solidFill>
                <a:hlinkClick r:id="rId3"/>
              </a:rPr>
              <a:t>Common Sense Media</a:t>
            </a:r>
            <a:r>
              <a:rPr lang="en"/>
              <a:t>.</a:t>
            </a:r>
            <a:endParaRPr/>
          </a:p>
          <a:p>
            <a:pPr indent="-342900" lvl="0" marL="457200" rtl="0" algn="l">
              <a:spcBef>
                <a:spcPts val="1000"/>
              </a:spcBef>
              <a:spcAft>
                <a:spcPts val="0"/>
              </a:spcAft>
              <a:buSzPts val="1800"/>
              <a:buChar char="●"/>
            </a:pPr>
            <a:r>
              <a:rPr lang="en"/>
              <a:t>Re</a:t>
            </a:r>
            <a:r>
              <a:rPr lang="en"/>
              <a:t>ad and sign the</a:t>
            </a:r>
            <a:r>
              <a:rPr lang="en"/>
              <a:t> FCA acceptable use agreement </a:t>
            </a:r>
            <a:endParaRPr>
              <a:solidFill>
                <a:srgbClr val="6C3295"/>
              </a:solidFill>
            </a:endParaRPr>
          </a:p>
          <a:p>
            <a:pPr indent="-342900" lvl="0" marL="457200" rtl="0" algn="l">
              <a:spcBef>
                <a:spcPts val="1000"/>
              </a:spcBef>
              <a:spcAft>
                <a:spcPts val="0"/>
              </a:spcAft>
              <a:buSzPts val="1800"/>
              <a:buChar char="●"/>
            </a:pPr>
            <a:r>
              <a:rPr lang="en"/>
              <a:t>Reinforce that the device is a tool not a toy.</a:t>
            </a:r>
            <a:endParaRPr/>
          </a:p>
          <a:p>
            <a:pPr indent="-342900" lvl="0" marL="457200" rtl="0" algn="l">
              <a:spcBef>
                <a:spcPts val="1000"/>
              </a:spcBef>
              <a:spcAft>
                <a:spcPts val="1000"/>
              </a:spcAft>
              <a:buSzPts val="1800"/>
              <a:buChar char="●"/>
            </a:pPr>
            <a:r>
              <a:rPr lang="en"/>
              <a:t>Ask school personnel if you have any questions.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home tips</a:t>
            </a:r>
            <a:endParaRPr/>
          </a:p>
        </p:txBody>
      </p:sp>
      <p:sp>
        <p:nvSpPr>
          <p:cNvPr id="224" name="Google Shape;224;p36"/>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Technology use is a privilege that should be approved by the parent or guardian. </a:t>
            </a:r>
            <a:endParaRPr/>
          </a:p>
          <a:p>
            <a:pPr indent="-342900" lvl="0" marL="457200" rtl="0" algn="l">
              <a:spcBef>
                <a:spcPts val="1000"/>
              </a:spcBef>
              <a:spcAft>
                <a:spcPts val="0"/>
              </a:spcAft>
              <a:buSzPts val="1800"/>
              <a:buChar char="●"/>
            </a:pPr>
            <a:r>
              <a:rPr lang="en"/>
              <a:t>Students use technology appropriately, or they lose the privilege.</a:t>
            </a:r>
            <a:endParaRPr/>
          </a:p>
          <a:p>
            <a:pPr indent="-342900" lvl="0" marL="457200" rtl="0" algn="l">
              <a:spcBef>
                <a:spcPts val="1000"/>
              </a:spcBef>
              <a:spcAft>
                <a:spcPts val="0"/>
              </a:spcAft>
              <a:buSzPts val="1800"/>
              <a:buChar char="●"/>
            </a:pPr>
            <a:r>
              <a:rPr lang="en"/>
              <a:t>Use technology in plain view of parent or guardian. </a:t>
            </a:r>
            <a:endParaRPr/>
          </a:p>
          <a:p>
            <a:pPr indent="-342900" lvl="0" marL="457200" rtl="0" algn="l">
              <a:spcBef>
                <a:spcPts val="1000"/>
              </a:spcBef>
              <a:spcAft>
                <a:spcPts val="0"/>
              </a:spcAft>
              <a:buSzPts val="1800"/>
              <a:buChar char="●"/>
            </a:pPr>
            <a:r>
              <a:rPr lang="en"/>
              <a:t>Set routines that limit screen time, set up charging times and location, etc. </a:t>
            </a:r>
            <a:endParaRPr/>
          </a:p>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295"/>
        </a:solidFill>
      </p:bgPr>
    </p:bg>
    <p:spTree>
      <p:nvGrpSpPr>
        <p:cNvPr id="228" name="Shape 228"/>
        <p:cNvGrpSpPr/>
        <p:nvPr/>
      </p:nvGrpSpPr>
      <p:grpSpPr>
        <a:xfrm>
          <a:off x="0" y="0"/>
          <a:ext cx="0" cy="0"/>
          <a:chOff x="0" y="0"/>
          <a:chExt cx="0" cy="0"/>
        </a:xfrm>
      </p:grpSpPr>
      <p:sp>
        <p:nvSpPr>
          <p:cNvPr id="229" name="Google Shape;229;p37"/>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aleway"/>
                <a:ea typeface="Raleway"/>
                <a:cs typeface="Raleway"/>
                <a:sym typeface="Raleway"/>
              </a:rPr>
              <a:t>school </a:t>
            </a:r>
            <a:r>
              <a:rPr b="1" lang="en" sz="4800">
                <a:solidFill>
                  <a:srgbClr val="6AA84F"/>
                </a:solidFill>
                <a:latin typeface="Raleway"/>
                <a:ea typeface="Raleway"/>
                <a:cs typeface="Raleway"/>
                <a:sym typeface="Raleway"/>
              </a:rPr>
              <a:t>safeguards</a:t>
            </a:r>
            <a:endParaRPr b="1" sz="4800">
              <a:solidFill>
                <a:srgbClr val="6AA84F"/>
              </a:solidFill>
              <a:latin typeface="Raleway"/>
              <a:ea typeface="Raleway"/>
              <a:cs typeface="Raleway"/>
              <a:sym typeface="Raleway"/>
            </a:endParaRPr>
          </a:p>
        </p:txBody>
      </p:sp>
      <p:sp>
        <p:nvSpPr>
          <p:cNvPr id="230" name="Google Shape;230;p37"/>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Go Guardian</a:t>
            </a:r>
            <a:endParaRPr sz="4500"/>
          </a:p>
        </p:txBody>
      </p:sp>
      <p:sp>
        <p:nvSpPr>
          <p:cNvPr id="236" name="Google Shape;236;p38"/>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Teachers can </a:t>
            </a:r>
            <a:endParaRPr/>
          </a:p>
          <a:p>
            <a:pPr indent="-342900" lvl="0" marL="457200" rtl="0" algn="l">
              <a:spcBef>
                <a:spcPts val="1000"/>
              </a:spcBef>
              <a:spcAft>
                <a:spcPts val="0"/>
              </a:spcAft>
              <a:buSzPts val="1800"/>
              <a:buChar char="●"/>
            </a:pPr>
            <a:r>
              <a:rPr lang="en"/>
              <a:t>s</a:t>
            </a:r>
            <a:r>
              <a:rPr lang="en"/>
              <a:t>ee all their students’ screens.</a:t>
            </a:r>
            <a:endParaRPr/>
          </a:p>
          <a:p>
            <a:pPr indent="-342900" lvl="0" marL="457200" rtl="0" algn="l">
              <a:spcBef>
                <a:spcPts val="1000"/>
              </a:spcBef>
              <a:spcAft>
                <a:spcPts val="0"/>
              </a:spcAft>
              <a:buSzPts val="1800"/>
              <a:buChar char="●"/>
            </a:pPr>
            <a:r>
              <a:rPr lang="en"/>
              <a:t>close tabs that are off task.</a:t>
            </a:r>
            <a:endParaRPr/>
          </a:p>
          <a:p>
            <a:pPr indent="-342900" lvl="0" marL="457200" rtl="0" algn="l">
              <a:spcBef>
                <a:spcPts val="1000"/>
              </a:spcBef>
              <a:spcAft>
                <a:spcPts val="0"/>
              </a:spcAft>
              <a:buSzPts val="1800"/>
              <a:buChar char="●"/>
            </a:pPr>
            <a:r>
              <a:rPr lang="en"/>
              <a:t>record a student’s session. </a:t>
            </a:r>
            <a:endParaRPr/>
          </a:p>
          <a:p>
            <a:pPr indent="-342900" lvl="0" marL="457200" rtl="0" algn="l">
              <a:spcBef>
                <a:spcPts val="1000"/>
              </a:spcBef>
              <a:spcAft>
                <a:spcPts val="0"/>
              </a:spcAft>
              <a:buSzPts val="1800"/>
              <a:buChar char="●"/>
            </a:pPr>
            <a:r>
              <a:rPr lang="en"/>
              <a:t>share online resources. </a:t>
            </a:r>
            <a:endParaRPr/>
          </a:p>
          <a:p>
            <a:pPr indent="-342900" lvl="0" marL="457200" rtl="0" algn="l">
              <a:spcBef>
                <a:spcPts val="1000"/>
              </a:spcBef>
              <a:spcAft>
                <a:spcPts val="0"/>
              </a:spcAft>
              <a:buSzPts val="1800"/>
              <a:buChar char="●"/>
            </a:pPr>
            <a:r>
              <a:rPr lang="en"/>
              <a:t>broadcast their teacher computer screen. </a:t>
            </a:r>
            <a:endParaRPr/>
          </a:p>
          <a:p>
            <a:pPr indent="-342900" lvl="0" marL="457200" rtl="0" algn="l">
              <a:spcBef>
                <a:spcPts val="1000"/>
              </a:spcBef>
              <a:spcAft>
                <a:spcPts val="0"/>
              </a:spcAft>
              <a:buSzPts val="1800"/>
              <a:buChar char="●"/>
            </a:pPr>
            <a:r>
              <a:rPr lang="en"/>
              <a:t>lock devices to get eyes up front quickly.</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Content Filtering &amp; Firewall</a:t>
            </a:r>
            <a:endParaRPr sz="3200"/>
          </a:p>
          <a:p>
            <a:pPr indent="0" lvl="0" marL="0" rtl="0" algn="l">
              <a:spcBef>
                <a:spcPts val="0"/>
              </a:spcBef>
              <a:spcAft>
                <a:spcPts val="0"/>
              </a:spcAft>
              <a:buNone/>
            </a:pPr>
            <a:r>
              <a:t/>
            </a:r>
            <a:endParaRPr sz="2400"/>
          </a:p>
        </p:txBody>
      </p:sp>
      <p:sp>
        <p:nvSpPr>
          <p:cNvPr id="242" name="Google Shape;242;p39"/>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t>One of the benefits of district issued Chromebooks is that the filtering guidelines and firewall follow the student wherever the device is used. Sites that are blocked at school will also be blocked outside of school. </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lang="en"/>
              <a:t>Students can only log in to their chromebooks by using their fcawaynesboro.org account</a:t>
            </a:r>
            <a:endParaRPr/>
          </a:p>
          <a:p>
            <a:pPr indent="0" lvl="0" marL="0" rtl="0" algn="l">
              <a:lnSpc>
                <a:spcPct val="115000"/>
              </a:lnSpc>
              <a:spcBef>
                <a:spcPts val="600"/>
              </a:spcBef>
              <a:spcAft>
                <a:spcPts val="0"/>
              </a:spcAft>
              <a:buNone/>
            </a:pPr>
            <a:r>
              <a:rPr lang="en"/>
              <a:t>Parents may sign up for a parent report of student device use.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Device Protection </a:t>
            </a:r>
            <a:r>
              <a:rPr lang="en" sz="4200"/>
              <a:t>Program</a:t>
            </a:r>
            <a:endParaRPr sz="4200"/>
          </a:p>
        </p:txBody>
      </p:sp>
      <p:sp>
        <p:nvSpPr>
          <p:cNvPr id="248" name="Google Shape;248;p40"/>
          <p:cNvSpPr txBox="1"/>
          <p:nvPr>
            <p:ph idx="1" type="body"/>
          </p:nvPr>
        </p:nvSpPr>
        <p:spPr>
          <a:xfrm>
            <a:off x="922000" y="2173500"/>
            <a:ext cx="6866100" cy="25239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t>If a Chromebook is damaged, the Chromebook will have to be replaced or repaired at cost to the parent/student.</a:t>
            </a:r>
            <a:endParaRPr/>
          </a:p>
          <a:p>
            <a:pPr indent="0" lvl="0" marL="0" rtl="0" algn="l">
              <a:lnSpc>
                <a:spcPct val="115000"/>
              </a:lnSpc>
              <a:spcBef>
                <a:spcPts val="600"/>
              </a:spcBef>
              <a:spcAft>
                <a:spcPts val="0"/>
              </a:spcAft>
              <a:buNone/>
            </a:pPr>
            <a:r>
              <a:rPr lang="en"/>
              <a:t>Students will have access to a loaner device while waiting on the replacement. </a:t>
            </a:r>
            <a:endParaRPr/>
          </a:p>
          <a:p>
            <a:pPr indent="0" lvl="0" marL="0" rtl="0" algn="l">
              <a:lnSpc>
                <a:spcPct val="115000"/>
              </a:lnSpc>
              <a:spcBef>
                <a:spcPts val="600"/>
              </a:spcBef>
              <a:spcAft>
                <a:spcPts val="0"/>
              </a:spcAft>
              <a:buNone/>
            </a:pPr>
            <a:r>
              <a:rPr lang="en"/>
              <a:t>Each family is strongly encouraged to purchase a warranty.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Optional Insurance</a:t>
            </a:r>
            <a:endParaRPr sz="4800"/>
          </a:p>
        </p:txBody>
      </p:sp>
      <p:sp>
        <p:nvSpPr>
          <p:cNvPr id="254" name="Google Shape;254;p41"/>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Optional Insurance</a:t>
            </a:r>
            <a:r>
              <a:rPr lang="en" sz="2400"/>
              <a:t> is available from the Worth Ave. Group for $21 year.</a:t>
            </a:r>
            <a:endParaRPr sz="2400"/>
          </a:p>
          <a:p>
            <a:pPr indent="-381000" lvl="0" marL="457200" rtl="0" algn="l">
              <a:spcBef>
                <a:spcPts val="1000"/>
              </a:spcBef>
              <a:spcAft>
                <a:spcPts val="0"/>
              </a:spcAft>
              <a:buSzPts val="2400"/>
              <a:buChar char="●"/>
            </a:pPr>
            <a:r>
              <a:rPr lang="en" sz="2400"/>
              <a:t>If you select to not to purchase optional insurance, you will be responsible for </a:t>
            </a:r>
            <a:r>
              <a:rPr b="1" lang="en" sz="2400"/>
              <a:t>any damage or for lost/stolen devices</a:t>
            </a:r>
            <a:r>
              <a:rPr lang="en" sz="2400"/>
              <a:t> as outlined in the acceptable use agreement.  </a:t>
            </a:r>
            <a:endParaRPr sz="2400"/>
          </a:p>
          <a:p>
            <a:pPr indent="0" lvl="0" marL="0" rtl="0" algn="l">
              <a:spcBef>
                <a:spcPts val="1000"/>
              </a:spcBef>
              <a:spcAft>
                <a:spcPts val="10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Optional Insurance includes</a:t>
            </a:r>
            <a:endParaRPr sz="4800"/>
          </a:p>
        </p:txBody>
      </p:sp>
      <p:sp>
        <p:nvSpPr>
          <p:cNvPr id="260" name="Google Shape;260;p42"/>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1000"/>
              </a:spcBef>
              <a:spcAft>
                <a:spcPts val="0"/>
              </a:spcAft>
              <a:buNone/>
            </a:pPr>
            <a:r>
              <a:rPr lang="en"/>
              <a:t>Accidental Damage, Liquid Submersion, Cracked Screen, Fire/Flood, Power Surge, Vandalism.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It does not cover theft.</a:t>
            </a:r>
            <a:endParaRPr/>
          </a:p>
          <a:p>
            <a:pPr indent="0" lvl="0" marL="0" rtl="0" algn="l">
              <a:spcBef>
                <a:spcPts val="1000"/>
              </a:spcBef>
              <a:spcAft>
                <a:spcPts val="0"/>
              </a:spcAft>
              <a:buNone/>
            </a:pPr>
            <a:r>
              <a:rPr lang="en"/>
              <a:t>You will receive a warranty program flyer and may sign up online.</a:t>
            </a:r>
            <a:endParaRPr/>
          </a:p>
          <a:p>
            <a:pPr indent="0" lvl="0" marL="0" rtl="0" algn="l">
              <a:spcBef>
                <a:spcPts val="1000"/>
              </a:spcBef>
              <a:spcAft>
                <a:spcPts val="1000"/>
              </a:spcAft>
              <a:buNone/>
            </a:pPr>
            <a:r>
              <a:rPr lang="en"/>
              <a:t>Chromebooks are returned at the end of the school year.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a:t>
            </a:r>
            <a:endParaRPr/>
          </a:p>
        </p:txBody>
      </p:sp>
      <p:sp>
        <p:nvSpPr>
          <p:cNvPr id="149" name="Google Shape;149;p25"/>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lang="en"/>
              <a:t>In order to support a more personalized approach to learning, Faith Christian Academy is providing devices to elementary, middle, and high school students. Like a textbook, the device is a resource to support learning.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295"/>
        </a:solidFill>
      </p:bgPr>
    </p:bg>
    <p:spTree>
      <p:nvGrpSpPr>
        <p:cNvPr id="264" name="Shape 264"/>
        <p:cNvGrpSpPr/>
        <p:nvPr/>
      </p:nvGrpSpPr>
      <p:grpSpPr>
        <a:xfrm>
          <a:off x="0" y="0"/>
          <a:ext cx="0" cy="0"/>
          <a:chOff x="0" y="0"/>
          <a:chExt cx="0" cy="0"/>
        </a:xfrm>
      </p:grpSpPr>
      <p:sp>
        <p:nvSpPr>
          <p:cNvPr id="265" name="Google Shape;265;p43"/>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Questions?</a:t>
            </a:r>
            <a:endParaRPr>
              <a:solidFill>
                <a:srgbClr val="FFFFFF"/>
              </a:solidFill>
            </a:endParaRPr>
          </a:p>
        </p:txBody>
      </p:sp>
      <p:sp>
        <p:nvSpPr>
          <p:cNvPr id="266" name="Google Shape;266;p43"/>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t/>
            </a:r>
            <a:endParaRPr>
              <a:solidFill>
                <a:srgbClr val="FFF2CC"/>
              </a:solidFill>
            </a:endParaRPr>
          </a:p>
        </p:txBody>
      </p:sp>
      <p:pic>
        <p:nvPicPr>
          <p:cNvPr id="267" name="Google Shape;267;p43"/>
          <p:cNvPicPr preferRelativeResize="0"/>
          <p:nvPr/>
        </p:nvPicPr>
        <p:blipFill rotWithShape="1">
          <a:blip r:embed="rId3">
            <a:alphaModFix/>
          </a:blip>
          <a:srcRect b="0" l="9897" r="9897" t="0"/>
          <a:stretch/>
        </p:blipFill>
        <p:spPr>
          <a:xfrm>
            <a:off x="7752450" y="79000"/>
            <a:ext cx="1137600" cy="1365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Why Chromebooks?</a:t>
            </a:r>
            <a:endParaRPr sz="4800"/>
          </a:p>
        </p:txBody>
      </p:sp>
      <p:sp>
        <p:nvSpPr>
          <p:cNvPr id="155" name="Google Shape;155;p26"/>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t>Chromebooks have an excellent battery life that can last for approximately 8 hours on one full charge. As a G Suite for Education School, our students have access to the full suite of Google tools, including Docs, Slides, Drawings, Forms, Calendar, and Classroom.  These tools, will enhance the learning experience of our students.  Chromebooks also allow </a:t>
            </a:r>
            <a:r>
              <a:rPr lang="en"/>
              <a:t>more opportunities for students  to work at their own pace and level.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Chromebooks</a:t>
            </a:r>
            <a:endParaRPr/>
          </a:p>
        </p:txBody>
      </p:sp>
      <p:sp>
        <p:nvSpPr>
          <p:cNvPr id="161" name="Google Shape;161;p27"/>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Enhance collaboration and engagement.</a:t>
            </a:r>
            <a:endParaRPr/>
          </a:p>
          <a:p>
            <a:pPr indent="-342900" lvl="0" marL="457200" rtl="0" algn="l">
              <a:spcBef>
                <a:spcPts val="1000"/>
              </a:spcBef>
              <a:spcAft>
                <a:spcPts val="0"/>
              </a:spcAft>
              <a:buSzPts val="1800"/>
              <a:buChar char="●"/>
            </a:pPr>
            <a:r>
              <a:rPr lang="en"/>
              <a:t>Allow access to interactive lesson opportunities like IXL, Renaissance STAR assessments, and Google Classroom</a:t>
            </a:r>
            <a:endParaRPr/>
          </a:p>
          <a:p>
            <a:pPr indent="-342900" lvl="0" marL="457200" rtl="0" algn="l">
              <a:spcBef>
                <a:spcPts val="1000"/>
              </a:spcBef>
              <a:spcAft>
                <a:spcPts val="0"/>
              </a:spcAft>
              <a:buSzPts val="1800"/>
              <a:buChar char="●"/>
            </a:pPr>
            <a:r>
              <a:rPr lang="en"/>
              <a:t>Allow access to digital textbooks</a:t>
            </a:r>
            <a:endParaRPr/>
          </a:p>
          <a:p>
            <a:pPr indent="-342900" lvl="0" marL="457200" rtl="0" algn="l">
              <a:spcBef>
                <a:spcPts val="1000"/>
              </a:spcBef>
              <a:spcAft>
                <a:spcPts val="0"/>
              </a:spcAft>
              <a:buSzPts val="1800"/>
              <a:buChar char="●"/>
            </a:pPr>
            <a:r>
              <a:rPr lang="en"/>
              <a:t>Help student and teacher organization.</a:t>
            </a:r>
            <a:endParaRPr/>
          </a:p>
          <a:p>
            <a:pPr indent="-342900" lvl="0" marL="457200" rtl="0" algn="l">
              <a:spcBef>
                <a:spcPts val="1000"/>
              </a:spcBef>
              <a:spcAft>
                <a:spcPts val="0"/>
              </a:spcAft>
              <a:buSzPts val="1800"/>
              <a:buChar char="●"/>
            </a:pPr>
            <a:r>
              <a:rPr lang="en"/>
              <a:t>Are more secure and require no antivirus software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Specifics</a:t>
            </a:r>
            <a:endParaRPr/>
          </a:p>
        </p:txBody>
      </p:sp>
      <p:sp>
        <p:nvSpPr>
          <p:cNvPr id="167" name="Google Shape;167;p28"/>
          <p:cNvSpPr txBox="1"/>
          <p:nvPr>
            <p:ph idx="1" type="body"/>
          </p:nvPr>
        </p:nvSpPr>
        <p:spPr>
          <a:xfrm>
            <a:off x="741175" y="2153625"/>
            <a:ext cx="2414700" cy="2399400"/>
          </a:xfrm>
          <a:prstGeom prst="rect">
            <a:avLst/>
          </a:prstGeom>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600"/>
              </a:spcBef>
              <a:spcAft>
                <a:spcPts val="0"/>
              </a:spcAft>
              <a:buNone/>
            </a:pPr>
            <a:r>
              <a:t/>
            </a:r>
            <a:endParaRPr/>
          </a:p>
          <a:p>
            <a:pPr indent="0" lvl="0" marL="0" rtl="0" algn="ctr">
              <a:spcBef>
                <a:spcPts val="600"/>
              </a:spcBef>
              <a:spcAft>
                <a:spcPts val="0"/>
              </a:spcAft>
              <a:buNone/>
            </a:pPr>
            <a:r>
              <a:rPr lang="en"/>
              <a:t>Students in grades 2 - 6 will </a:t>
            </a:r>
            <a:r>
              <a:rPr lang="en"/>
              <a:t>receive</a:t>
            </a:r>
            <a:r>
              <a:rPr lang="en"/>
              <a:t> </a:t>
            </a:r>
            <a:r>
              <a:rPr lang="en"/>
              <a:t>devices for classroom use.</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7-12 grade students will receive a Chromebook to take home daily.</a:t>
            </a:r>
            <a:endParaRPr/>
          </a:p>
        </p:txBody>
      </p:sp>
      <p:sp>
        <p:nvSpPr>
          <p:cNvPr id="168" name="Google Shape;168;p28"/>
          <p:cNvSpPr txBox="1"/>
          <p:nvPr>
            <p:ph idx="2" type="body"/>
          </p:nvPr>
        </p:nvSpPr>
        <p:spPr>
          <a:xfrm>
            <a:off x="3364675" y="2131125"/>
            <a:ext cx="2414700" cy="2399400"/>
          </a:xfrm>
          <a:prstGeom prst="rect">
            <a:avLst/>
          </a:prstGeom>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ctr">
              <a:spcBef>
                <a:spcPts val="600"/>
              </a:spcBef>
              <a:spcAft>
                <a:spcPts val="0"/>
              </a:spcAft>
              <a:buNone/>
            </a:pPr>
            <a:r>
              <a:rPr lang="en"/>
              <a:t>Grades 2-6: Lenovo 100 11</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Grades 7-12: Lenovo S340 14 touchscreen</a:t>
            </a:r>
            <a:endParaRPr/>
          </a:p>
        </p:txBody>
      </p:sp>
      <p:sp>
        <p:nvSpPr>
          <p:cNvPr id="169" name="Google Shape;169;p28"/>
          <p:cNvSpPr txBox="1"/>
          <p:nvPr/>
        </p:nvSpPr>
        <p:spPr>
          <a:xfrm>
            <a:off x="741175" y="1625700"/>
            <a:ext cx="2414700" cy="369000"/>
          </a:xfrm>
          <a:prstGeom prst="rect">
            <a:avLst/>
          </a:prstGeom>
          <a:solidFill>
            <a:srgbClr val="6AA84F"/>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nvergence"/>
                <a:ea typeface="Convergence"/>
                <a:cs typeface="Convergence"/>
                <a:sym typeface="Convergence"/>
              </a:rPr>
              <a:t>Who will </a:t>
            </a:r>
            <a:r>
              <a:rPr lang="en">
                <a:solidFill>
                  <a:srgbClr val="FFFFFF"/>
                </a:solidFill>
                <a:latin typeface="Convergence"/>
                <a:ea typeface="Convergence"/>
                <a:cs typeface="Convergence"/>
                <a:sym typeface="Convergence"/>
              </a:rPr>
              <a:t>receive</a:t>
            </a:r>
            <a:r>
              <a:rPr lang="en">
                <a:solidFill>
                  <a:srgbClr val="FFFFFF"/>
                </a:solidFill>
                <a:latin typeface="Convergence"/>
                <a:ea typeface="Convergence"/>
                <a:cs typeface="Convergence"/>
                <a:sym typeface="Convergence"/>
              </a:rPr>
              <a:t> devices?</a:t>
            </a:r>
            <a:endParaRPr>
              <a:solidFill>
                <a:srgbClr val="FFFFFF"/>
              </a:solidFill>
              <a:latin typeface="Convergence"/>
              <a:ea typeface="Convergence"/>
              <a:cs typeface="Convergence"/>
              <a:sym typeface="Convergence"/>
            </a:endParaRPr>
          </a:p>
        </p:txBody>
      </p:sp>
      <p:sp>
        <p:nvSpPr>
          <p:cNvPr id="170" name="Google Shape;170;p28"/>
          <p:cNvSpPr txBox="1"/>
          <p:nvPr/>
        </p:nvSpPr>
        <p:spPr>
          <a:xfrm>
            <a:off x="3364675" y="1625638"/>
            <a:ext cx="2414700" cy="369000"/>
          </a:xfrm>
          <a:prstGeom prst="rect">
            <a:avLst/>
          </a:prstGeom>
          <a:solidFill>
            <a:srgbClr val="6AA84F"/>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vergence"/>
                <a:ea typeface="Convergence"/>
                <a:cs typeface="Convergence"/>
                <a:sym typeface="Convergence"/>
              </a:rPr>
              <a:t>What type of device?</a:t>
            </a:r>
            <a:endParaRPr>
              <a:solidFill>
                <a:srgbClr val="FFFFFF"/>
              </a:solidFill>
              <a:latin typeface="Convergence"/>
              <a:ea typeface="Convergence"/>
              <a:cs typeface="Convergence"/>
              <a:sym typeface="Convergence"/>
            </a:endParaRPr>
          </a:p>
        </p:txBody>
      </p:sp>
      <p:sp>
        <p:nvSpPr>
          <p:cNvPr id="171" name="Google Shape;171;p28"/>
          <p:cNvSpPr txBox="1"/>
          <p:nvPr/>
        </p:nvSpPr>
        <p:spPr>
          <a:xfrm>
            <a:off x="5967513" y="1625638"/>
            <a:ext cx="2414700" cy="369000"/>
          </a:xfrm>
          <a:prstGeom prst="rect">
            <a:avLst/>
          </a:prstGeom>
          <a:solidFill>
            <a:srgbClr val="6AA84F"/>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onvergence"/>
                <a:ea typeface="Convergence"/>
                <a:cs typeface="Convergence"/>
                <a:sym typeface="Convergence"/>
              </a:rPr>
              <a:t>When will they go </a:t>
            </a:r>
            <a:r>
              <a:rPr lang="en">
                <a:solidFill>
                  <a:srgbClr val="FFFFFF"/>
                </a:solidFill>
                <a:latin typeface="Convergence"/>
                <a:ea typeface="Convergence"/>
                <a:cs typeface="Convergence"/>
                <a:sym typeface="Convergence"/>
              </a:rPr>
              <a:t>home</a:t>
            </a:r>
            <a:r>
              <a:rPr lang="en">
                <a:solidFill>
                  <a:srgbClr val="FFFFFF"/>
                </a:solidFill>
                <a:latin typeface="Convergence"/>
                <a:ea typeface="Convergence"/>
                <a:cs typeface="Convergence"/>
                <a:sym typeface="Convergence"/>
              </a:rPr>
              <a:t>?</a:t>
            </a:r>
            <a:endParaRPr>
              <a:solidFill>
                <a:srgbClr val="FFFFFF"/>
              </a:solidFill>
              <a:latin typeface="Convergence"/>
              <a:ea typeface="Convergence"/>
              <a:cs typeface="Convergence"/>
              <a:sym typeface="Convergence"/>
            </a:endParaRPr>
          </a:p>
        </p:txBody>
      </p:sp>
      <p:sp>
        <p:nvSpPr>
          <p:cNvPr id="172" name="Google Shape;172;p28"/>
          <p:cNvSpPr txBox="1"/>
          <p:nvPr>
            <p:ph idx="1" type="body"/>
          </p:nvPr>
        </p:nvSpPr>
        <p:spPr>
          <a:xfrm>
            <a:off x="5988175" y="2131125"/>
            <a:ext cx="2414700" cy="2399400"/>
          </a:xfrm>
          <a:prstGeom prst="rect">
            <a:avLst/>
          </a:prstGeom>
          <a:ln cap="flat" cmpd="sng" w="1905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Students receive their books when they have returned a signed agreeemnt.</a:t>
            </a:r>
            <a:endParaRPr/>
          </a:p>
          <a:p>
            <a:pPr indent="0" lvl="0" marL="0" rtl="0" algn="l">
              <a:spcBef>
                <a:spcPts val="600"/>
              </a:spcBef>
              <a:spcAft>
                <a:spcPts val="0"/>
              </a:spcAft>
              <a:buClr>
                <a:schemeClr val="dk1"/>
              </a:buClr>
              <a:buSzPts val="11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295"/>
        </a:solidFill>
      </p:bgPr>
    </p:bg>
    <p:spTree>
      <p:nvGrpSpPr>
        <p:cNvPr id="176" name="Shape 176"/>
        <p:cNvGrpSpPr/>
        <p:nvPr/>
      </p:nvGrpSpPr>
      <p:grpSpPr>
        <a:xfrm>
          <a:off x="0" y="0"/>
          <a:ext cx="0" cy="0"/>
          <a:chOff x="0" y="0"/>
          <a:chExt cx="0" cy="0"/>
        </a:xfrm>
      </p:grpSpPr>
      <p:sp>
        <p:nvSpPr>
          <p:cNvPr id="177" name="Google Shape;177;p29"/>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aleway"/>
                <a:ea typeface="Raleway"/>
                <a:cs typeface="Raleway"/>
                <a:sym typeface="Raleway"/>
              </a:rPr>
              <a:t>s</a:t>
            </a:r>
            <a:r>
              <a:rPr b="1" lang="en" sz="4800">
                <a:latin typeface="Raleway"/>
                <a:ea typeface="Raleway"/>
                <a:cs typeface="Raleway"/>
                <a:sym typeface="Raleway"/>
              </a:rPr>
              <a:t>tudent </a:t>
            </a:r>
            <a:r>
              <a:rPr b="1" lang="en" sz="4800">
                <a:solidFill>
                  <a:srgbClr val="6AA84F"/>
                </a:solidFill>
                <a:latin typeface="Raleway"/>
                <a:ea typeface="Raleway"/>
                <a:cs typeface="Raleway"/>
                <a:sym typeface="Raleway"/>
              </a:rPr>
              <a:t>responsibilities</a:t>
            </a:r>
            <a:r>
              <a:rPr b="1" lang="en" sz="4800">
                <a:solidFill>
                  <a:srgbClr val="6AA84F"/>
                </a:solidFill>
                <a:latin typeface="Raleway"/>
                <a:ea typeface="Raleway"/>
                <a:cs typeface="Raleway"/>
                <a:sym typeface="Raleway"/>
              </a:rPr>
              <a:t> </a:t>
            </a:r>
            <a:endParaRPr b="1" sz="4800">
              <a:solidFill>
                <a:srgbClr val="6AA84F"/>
              </a:solidFill>
              <a:latin typeface="Raleway"/>
              <a:ea typeface="Raleway"/>
              <a:cs typeface="Raleway"/>
              <a:sym typeface="Raleway"/>
            </a:endParaRPr>
          </a:p>
        </p:txBody>
      </p:sp>
      <p:sp>
        <p:nvSpPr>
          <p:cNvPr id="178" name="Google Shape;178;p29"/>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school use</a:t>
            </a:r>
            <a:endParaRPr/>
          </a:p>
        </p:txBody>
      </p:sp>
      <p:sp>
        <p:nvSpPr>
          <p:cNvPr id="184" name="Google Shape;184;p30"/>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Students are expected to bring fully charged Chromebooks to school every morning. Students are also expected to bring their Chromebook to all classes unless a teacher advises them not to do so.</a:t>
            </a:r>
            <a:endParaRPr sz="2000"/>
          </a:p>
          <a:p>
            <a:pPr indent="0" lvl="0" marL="0" rtl="0" algn="l">
              <a:spcBef>
                <a:spcPts val="600"/>
              </a:spcBef>
              <a:spcAft>
                <a:spcPts val="0"/>
              </a:spcAft>
              <a:buNone/>
            </a:pPr>
            <a:r>
              <a:t/>
            </a:r>
            <a:endParaRPr sz="2000"/>
          </a:p>
          <a:p>
            <a:pPr indent="0" lvl="0" marL="0" rtl="0" algn="l">
              <a:spcBef>
                <a:spcPts val="600"/>
              </a:spcBef>
              <a:spcAft>
                <a:spcPts val="0"/>
              </a:spcAft>
              <a:buClr>
                <a:schemeClr val="dk1"/>
              </a:buClr>
              <a:buSzPts val="1100"/>
              <a:buFont typeface="Arial"/>
              <a:buNone/>
            </a:pPr>
            <a:r>
              <a:rPr lang="en" sz="2000"/>
              <a:t>Students who fail to bring their device to school will be allowed to use a desktop computer in the classroom. Parents will be contacted if this happens frequently.</a:t>
            </a:r>
            <a:endParaRPr sz="2000"/>
          </a:p>
          <a:p>
            <a:pPr indent="0" lvl="0" marL="0" rtl="0" algn="l">
              <a:spcBef>
                <a:spcPts val="600"/>
              </a:spcBef>
              <a:spcAft>
                <a:spcPts val="0"/>
              </a:spcAft>
              <a:buNone/>
            </a:pPr>
            <a:r>
              <a:t/>
            </a:r>
            <a:endParaRPr>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home care</a:t>
            </a:r>
            <a:endParaRPr/>
          </a:p>
        </p:txBody>
      </p:sp>
      <p:sp>
        <p:nvSpPr>
          <p:cNvPr id="190" name="Google Shape;190;p31"/>
          <p:cNvSpPr txBox="1"/>
          <p:nvPr>
            <p:ph idx="1" type="body"/>
          </p:nvPr>
        </p:nvSpPr>
        <p:spPr>
          <a:xfrm>
            <a:off x="922000" y="1887378"/>
            <a:ext cx="3543300" cy="30276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Keep charged</a:t>
            </a:r>
            <a:endParaRPr/>
          </a:p>
          <a:p>
            <a:pPr indent="-342900" lvl="0" marL="457200" rtl="0" algn="l">
              <a:spcBef>
                <a:spcPts val="1000"/>
              </a:spcBef>
              <a:spcAft>
                <a:spcPts val="0"/>
              </a:spcAft>
              <a:buSzPts val="1800"/>
              <a:buChar char="●"/>
            </a:pPr>
            <a:r>
              <a:rPr lang="en"/>
              <a:t>Store on a flat surface, not the floor</a:t>
            </a:r>
            <a:endParaRPr/>
          </a:p>
          <a:p>
            <a:pPr indent="-342900" lvl="0" marL="457200" rtl="0" algn="l">
              <a:spcBef>
                <a:spcPts val="1000"/>
              </a:spcBef>
              <a:spcAft>
                <a:spcPts val="0"/>
              </a:spcAft>
              <a:buSzPts val="1800"/>
              <a:buChar char="●"/>
            </a:pPr>
            <a:r>
              <a:rPr lang="en"/>
              <a:t>Protect from extreme heat or cold</a:t>
            </a:r>
            <a:endParaRPr/>
          </a:p>
          <a:p>
            <a:pPr indent="-342900" lvl="0" marL="457200" rtl="0" algn="l">
              <a:spcBef>
                <a:spcPts val="1000"/>
              </a:spcBef>
              <a:spcAft>
                <a:spcPts val="1000"/>
              </a:spcAft>
              <a:buSzPts val="1800"/>
              <a:buChar char="●"/>
            </a:pPr>
            <a:r>
              <a:rPr lang="en"/>
              <a:t>Do not leave in a vehicle</a:t>
            </a:r>
            <a:endParaRPr/>
          </a:p>
        </p:txBody>
      </p:sp>
      <p:sp>
        <p:nvSpPr>
          <p:cNvPr id="191" name="Google Shape;191;p31"/>
          <p:cNvSpPr txBox="1"/>
          <p:nvPr>
            <p:ph idx="2" type="body"/>
          </p:nvPr>
        </p:nvSpPr>
        <p:spPr>
          <a:xfrm>
            <a:off x="4678687" y="1887378"/>
            <a:ext cx="3543300" cy="30276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Protect from pets</a:t>
            </a:r>
            <a:endParaRPr/>
          </a:p>
          <a:p>
            <a:pPr indent="-342900" lvl="0" marL="457200" rtl="0" algn="l">
              <a:spcBef>
                <a:spcPts val="1000"/>
              </a:spcBef>
              <a:spcAft>
                <a:spcPts val="0"/>
              </a:spcAft>
              <a:buSzPts val="1800"/>
              <a:buChar char="●"/>
            </a:pPr>
            <a:r>
              <a:rPr lang="en"/>
              <a:t>Do not eat or drink while using</a:t>
            </a:r>
            <a:endParaRPr/>
          </a:p>
          <a:p>
            <a:pPr indent="-342900" lvl="0" marL="457200" rtl="0" algn="l">
              <a:spcBef>
                <a:spcPts val="1000"/>
              </a:spcBef>
              <a:spcAft>
                <a:spcPts val="1000"/>
              </a:spcAft>
              <a:buSzPts val="1800"/>
              <a:buChar char="●"/>
            </a:pPr>
            <a:r>
              <a:rPr lang="en"/>
              <a:t>Protect from younger children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idx="1" type="body"/>
          </p:nvPr>
        </p:nvSpPr>
        <p:spPr>
          <a:xfrm>
            <a:off x="922000" y="1657351"/>
            <a:ext cx="6866100" cy="236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Chromebooks come issued with a carrying case, identification label, and charging cord. All accessories are considered property of FCA and must be returned in good, working condition.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Cases may not be personalized.</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Students may use a stylus or finger only on touchscreen.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Students should bring their own earbuds or headphones.</a:t>
            </a:r>
            <a:endParaRPr/>
          </a:p>
          <a:p>
            <a:pPr indent="0" lvl="0" marL="0" rtl="0" algn="l">
              <a:spcBef>
                <a:spcPts val="600"/>
              </a:spcBef>
              <a:spcAft>
                <a:spcPts val="0"/>
              </a:spcAft>
              <a:buNone/>
            </a:pPr>
            <a:r>
              <a:t/>
            </a:r>
            <a:endParaRPr/>
          </a:p>
        </p:txBody>
      </p:sp>
      <p:sp>
        <p:nvSpPr>
          <p:cNvPr id="197" name="Google Shape;197;p32"/>
          <p:cNvSpPr txBox="1"/>
          <p:nvPr>
            <p:ph type="title"/>
          </p:nvPr>
        </p:nvSpPr>
        <p:spPr>
          <a:xfrm>
            <a:off x="922000" y="5869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Accessories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